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XkWRPrO+PvV21SLh9ZPKwS7rP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6" y="6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/>
        </p:nvSpPr>
        <p:spPr>
          <a:xfrm>
            <a:off x="177105" y="164700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UNITFIT- fitness Application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04. </a:t>
            </a:r>
            <a:r>
              <a:rPr lang="en-US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3779940" y="2090678"/>
            <a:ext cx="3437632" cy="87393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04.01. Workout statistics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4"/>
          <p:cNvCxnSpPr/>
          <p:nvPr/>
        </p:nvCxnSpPr>
        <p:spPr>
          <a:xfrm>
            <a:off x="1641709" y="2562765"/>
            <a:ext cx="197219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" name="Google Shape;57;p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510" y="1973085"/>
            <a:ext cx="866234" cy="119277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"/>
          <p:cNvSpPr txBox="1"/>
          <p:nvPr/>
        </p:nvSpPr>
        <p:spPr>
          <a:xfrm>
            <a:off x="169078" y="3330785"/>
            <a:ext cx="12333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/>
        </p:nvSpPr>
        <p:spPr>
          <a:xfrm>
            <a:off x="90775" y="151275"/>
            <a:ext cx="24507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UNITFIT- fitness Application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05. Purchase Bundle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3133713" y="1231497"/>
            <a:ext cx="2894947" cy="87889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05.01 Freemium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5"/>
          <p:cNvCxnSpPr/>
          <p:nvPr/>
        </p:nvCxnSpPr>
        <p:spPr>
          <a:xfrm>
            <a:off x="1252848" y="1670942"/>
            <a:ext cx="1817700" cy="1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67;p5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 txBox="1"/>
          <p:nvPr/>
        </p:nvSpPr>
        <p:spPr>
          <a:xfrm>
            <a:off x="7825535" y="2413500"/>
            <a:ext cx="11469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33" y="1231497"/>
            <a:ext cx="855523" cy="1178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 txBox="1"/>
          <p:nvPr/>
        </p:nvSpPr>
        <p:spPr>
          <a:xfrm>
            <a:off x="267938" y="2503354"/>
            <a:ext cx="752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/>
        </p:nvSpPr>
        <p:spPr>
          <a:xfrm>
            <a:off x="90775" y="151275"/>
            <a:ext cx="2450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UNITFIT- fitness Application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07. User Account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2916940" y="1142992"/>
            <a:ext cx="2750214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07.01 Modify General User's Information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916939" y="3539332"/>
            <a:ext cx="2935807" cy="65708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07.03 Delete an Account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3008380" y="2238257"/>
            <a:ext cx="2935808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07.02 Reset the password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90775" y="3264763"/>
            <a:ext cx="1130390" cy="29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7"/>
          <p:cNvSpPr txBox="1"/>
          <p:nvPr/>
        </p:nvSpPr>
        <p:spPr>
          <a:xfrm flipH="1">
            <a:off x="7496720" y="3297697"/>
            <a:ext cx="1130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Manager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" name="Google Shape;82;p7"/>
          <p:cNvCxnSpPr/>
          <p:nvPr/>
        </p:nvCxnSpPr>
        <p:spPr>
          <a:xfrm rot="10800000">
            <a:off x="5944188" y="1421466"/>
            <a:ext cx="1552532" cy="12063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210" y="1982738"/>
            <a:ext cx="855523" cy="117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7"/>
          <p:cNvCxnSpPr/>
          <p:nvPr/>
        </p:nvCxnSpPr>
        <p:spPr>
          <a:xfrm flipH="1">
            <a:off x="5903293" y="2901286"/>
            <a:ext cx="1641266" cy="8955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6001" y="1977555"/>
            <a:ext cx="847818" cy="1167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7"/>
          <p:cNvCxnSpPr/>
          <p:nvPr/>
        </p:nvCxnSpPr>
        <p:spPr>
          <a:xfrm>
            <a:off x="1316125" y="2627830"/>
            <a:ext cx="160081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Annet John</dc:creator>
  <cp:lastModifiedBy>Pratesh Gartaula</cp:lastModifiedBy>
  <cp:revision>1</cp:revision>
  <dcterms:modified xsi:type="dcterms:W3CDTF">2021-04-05T23:45:14Z</dcterms:modified>
</cp:coreProperties>
</file>