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ELY3w/5TrVoyT28PtJJerV5ZT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767AF6-F669-4550-A70E-809B2D67B1AF}">
  <a:tblStyle styleId="{3A767AF6-F669-4550-A70E-809B2D67B1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9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067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168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>
            <p:extLst>
              <p:ext uri="{D42A27DB-BD31-4B8C-83A1-F6EECF244321}">
                <p14:modId xmlns:p14="http://schemas.microsoft.com/office/powerpoint/2010/main" val="2868873937"/>
              </p:ext>
            </p:extLst>
          </p:nvPr>
        </p:nvGraphicFramePr>
        <p:xfrm>
          <a:off x="6678979" y="1807249"/>
          <a:ext cx="1967350" cy="2011710"/>
        </p:xfrm>
        <a:graphic>
          <a:graphicData uri="http://schemas.openxmlformats.org/drawingml/2006/table">
            <a:tbl>
              <a:tblPr firstRow="1" bandRow="1">
                <a:noFill/>
                <a:tableStyleId>{3A767AF6-F669-4550-A70E-809B2D67B1AF}</a:tableStyleId>
              </a:tblPr>
              <a:tblGrid>
                <a:gridCol w="196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InfoChange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None/>
                      </a:pPr>
                      <a:r>
                        <a:rPr lang="en-US" sz="1400" u="none" strike="noStrike" cap="none" dirty="0"/>
                        <a:t>- email: string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None/>
                      </a:pPr>
                      <a:r>
                        <a:rPr lang="en-US" sz="1400" u="none" strike="noStrike" cap="none" dirty="0"/>
                        <a:t>- password: string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None/>
                      </a:pPr>
                      <a:r>
                        <a:rPr lang="en-US" sz="1400" u="none" strike="noStrike" cap="none" dirty="0"/>
                        <a:t>- error: </a:t>
                      </a:r>
                      <a:r>
                        <a:rPr lang="en-US" sz="1400" u="none" strike="noStrike" cap="none" dirty="0" err="1"/>
                        <a:t>boolean</a:t>
                      </a:r>
                      <a:endParaRPr 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None/>
                      </a:pPr>
                      <a:r>
                        <a:rPr lang="en-US" sz="1400" u="none" strike="noStrike" cap="none" dirty="0"/>
                        <a:t>- </a:t>
                      </a:r>
                      <a:r>
                        <a:rPr lang="en-US" sz="1400" u="none" strike="noStrike" cap="none" dirty="0" err="1"/>
                        <a:t>isvalid</a:t>
                      </a:r>
                      <a:r>
                        <a:rPr lang="en-US" sz="1400" u="none" strike="noStrike" cap="none" dirty="0"/>
                        <a:t>: </a:t>
                      </a:r>
                      <a:r>
                        <a:rPr lang="en-US" sz="1400" u="none" strike="noStrike" cap="none" dirty="0" err="1"/>
                        <a:t>boolean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validate()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onSubmit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login()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" name="Google Shape;86;p1"/>
          <p:cNvGraphicFramePr/>
          <p:nvPr>
            <p:extLst>
              <p:ext uri="{D42A27DB-BD31-4B8C-83A1-F6EECF244321}">
                <p14:modId xmlns:p14="http://schemas.microsoft.com/office/powerpoint/2010/main" val="688879908"/>
              </p:ext>
            </p:extLst>
          </p:nvPr>
        </p:nvGraphicFramePr>
        <p:xfrm>
          <a:off x="3199149" y="2934531"/>
          <a:ext cx="2202875" cy="1380090"/>
        </p:xfrm>
        <a:graphic>
          <a:graphicData uri="http://schemas.openxmlformats.org/drawingml/2006/table">
            <a:tbl>
              <a:tblPr firstRow="1" bandRow="1">
                <a:noFill/>
                <a:tableStyleId>{3A767AF6-F669-4550-A70E-809B2D67B1AF}</a:tableStyleId>
              </a:tblPr>
              <a:tblGrid>
                <a:gridCol w="220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User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value: String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+ </a:t>
                      </a:r>
                      <a:r>
                        <a:rPr lang="en-US" sz="1600" u="none" strike="noStrike" cap="none" dirty="0" err="1"/>
                        <a:t>enterInput</a:t>
                      </a:r>
                      <a:r>
                        <a:rPr lang="en-US" sz="1600" u="none" strike="noStrike" cap="none" dirty="0"/>
                        <a:t>()</a:t>
                      </a:r>
                      <a:endParaRPr sz="16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7" name="Google Shape;87;p1"/>
          <p:cNvCxnSpPr/>
          <p:nvPr/>
        </p:nvCxnSpPr>
        <p:spPr>
          <a:xfrm rot="10800000" flipH="1">
            <a:off x="5402022" y="3087318"/>
            <a:ext cx="1280100" cy="712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494143" y="401782"/>
            <a:ext cx="485045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UML Class Diagram – 07. User Account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07.01 Modify General User's Information</a:t>
            </a: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466677" y="3381573"/>
            <a:ext cx="33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275026" y="2698576"/>
            <a:ext cx="33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4204130647"/>
              </p:ext>
            </p:extLst>
          </p:nvPr>
        </p:nvGraphicFramePr>
        <p:xfrm>
          <a:off x="6620424" y="2661484"/>
          <a:ext cx="2202875" cy="1791885"/>
        </p:xfrm>
        <a:graphic>
          <a:graphicData uri="http://schemas.openxmlformats.org/drawingml/2006/table">
            <a:tbl>
              <a:tblPr firstRow="1" bandRow="1">
                <a:noFill/>
                <a:tableStyleId>{3A767AF6-F669-4550-A70E-809B2D67B1AF}</a:tableStyleId>
              </a:tblPr>
              <a:tblGrid>
                <a:gridCol w="220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Reset</a:t>
                      </a:r>
                      <a:endParaRPr sz="16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email: string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Tx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password: string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Tx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Calibri"/>
                        </a:rPr>
                        <a:t>- check: Boolean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ResetHandler</a:t>
                      </a:r>
                      <a:r>
                        <a:rPr lang="en-US" sz="1600" u="none" strike="noStrike" cap="none" dirty="0"/>
                        <a:t>()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 txBox="1"/>
          <p:nvPr/>
        </p:nvSpPr>
        <p:spPr>
          <a:xfrm>
            <a:off x="494144" y="401782"/>
            <a:ext cx="4983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UML Class Diagram – 07. User Account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07.02 Reset the password</a:t>
            </a:r>
            <a:endParaRPr lang="en-US"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498430" y="3492679"/>
            <a:ext cx="33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>
            <p:extLst>
              <p:ext uri="{D42A27DB-BD31-4B8C-83A1-F6EECF244321}">
                <p14:modId xmlns:p14="http://schemas.microsoft.com/office/powerpoint/2010/main" val="3680755027"/>
              </p:ext>
            </p:extLst>
          </p:nvPr>
        </p:nvGraphicFramePr>
        <p:xfrm>
          <a:off x="3295549" y="2669684"/>
          <a:ext cx="2284725" cy="1385226"/>
        </p:xfrm>
        <a:graphic>
          <a:graphicData uri="http://schemas.openxmlformats.org/drawingml/2006/table">
            <a:tbl>
              <a:tblPr firstRow="1" bandRow="1">
                <a:noFill/>
                <a:tableStyleId>{3A767AF6-F669-4550-A70E-809B2D67B1AF}</a:tableStyleId>
              </a:tblPr>
              <a:tblGrid>
                <a:gridCol w="22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User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11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Tx/>
                        <a:buChar char="-"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value: String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+ </a:t>
                      </a:r>
                      <a:r>
                        <a:rPr lang="en-US" sz="1600" u="none" strike="noStrike" cap="none" dirty="0" err="1"/>
                        <a:t>enterInput</a:t>
                      </a:r>
                      <a:r>
                        <a:rPr lang="en-US" sz="1600" u="none" strike="noStrike" cap="none" dirty="0"/>
                        <a:t>()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3" name="Google Shape;103;p2"/>
          <p:cNvCxnSpPr/>
          <p:nvPr/>
        </p:nvCxnSpPr>
        <p:spPr>
          <a:xfrm rot="10800000" flipH="1">
            <a:off x="5498425" y="3256275"/>
            <a:ext cx="1159500" cy="5274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2"/>
          <p:cNvSpPr txBox="1"/>
          <p:nvPr/>
        </p:nvSpPr>
        <p:spPr>
          <a:xfrm>
            <a:off x="6318630" y="2886979"/>
            <a:ext cx="33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2628124697"/>
              </p:ext>
            </p:extLst>
          </p:nvPr>
        </p:nvGraphicFramePr>
        <p:xfrm>
          <a:off x="6620424" y="2661484"/>
          <a:ext cx="2202875" cy="1487085"/>
        </p:xfrm>
        <a:graphic>
          <a:graphicData uri="http://schemas.openxmlformats.org/drawingml/2006/table">
            <a:tbl>
              <a:tblPr firstRow="1" bandRow="1">
                <a:noFill/>
                <a:tableStyleId>{3A767AF6-F669-4550-A70E-809B2D67B1AF}</a:tableStyleId>
              </a:tblPr>
              <a:tblGrid>
                <a:gridCol w="220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Delete</a:t>
                      </a:r>
                      <a:endParaRPr sz="16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75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Tx/>
                        <a:buChar char="-"/>
                      </a:pPr>
                      <a:r>
                        <a:rPr lang="en-US" sz="1400" u="none" strike="noStrike" cap="none" dirty="0"/>
                        <a:t>error: Boolean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Tx/>
                        <a:buChar char="-"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deleteHandler</a:t>
                      </a:r>
                      <a:r>
                        <a:rPr lang="en-US" sz="1600" u="none" strike="noStrike" cap="none" dirty="0"/>
                        <a:t>()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 txBox="1"/>
          <p:nvPr/>
        </p:nvSpPr>
        <p:spPr>
          <a:xfrm>
            <a:off x="494144" y="401782"/>
            <a:ext cx="4983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UML Class Diagram – 07. User Account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07.03 Delete an Account</a:t>
            </a:r>
            <a:endParaRPr lang="en-US"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591399" y="3111271"/>
            <a:ext cx="33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>
            <p:extLst>
              <p:ext uri="{D42A27DB-BD31-4B8C-83A1-F6EECF244321}">
                <p14:modId xmlns:p14="http://schemas.microsoft.com/office/powerpoint/2010/main" val="127935092"/>
              </p:ext>
            </p:extLst>
          </p:nvPr>
        </p:nvGraphicFramePr>
        <p:xfrm>
          <a:off x="3295549" y="2451234"/>
          <a:ext cx="2284725" cy="1399905"/>
        </p:xfrm>
        <a:graphic>
          <a:graphicData uri="http://schemas.openxmlformats.org/drawingml/2006/table">
            <a:tbl>
              <a:tblPr firstRow="1" bandRow="1">
                <a:noFill/>
                <a:tableStyleId>{3A767AF6-F669-4550-A70E-809B2D67B1AF}</a:tableStyleId>
              </a:tblPr>
              <a:tblGrid>
                <a:gridCol w="22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User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- value: string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+ </a:t>
                      </a:r>
                      <a:r>
                        <a:rPr lang="en-US" sz="1600" u="none" strike="noStrike" cap="none" dirty="0" err="1"/>
                        <a:t>enterInput</a:t>
                      </a:r>
                      <a:endParaRPr sz="16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3" name="Google Shape;103;p2"/>
          <p:cNvCxnSpPr>
            <a:cxnSpLocks/>
            <a:stCxn id="102" idx="3"/>
          </p:cNvCxnSpPr>
          <p:nvPr/>
        </p:nvCxnSpPr>
        <p:spPr>
          <a:xfrm>
            <a:off x="5580274" y="3151186"/>
            <a:ext cx="1077651" cy="1050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2"/>
          <p:cNvSpPr txBox="1"/>
          <p:nvPr/>
        </p:nvSpPr>
        <p:spPr>
          <a:xfrm>
            <a:off x="6318630" y="2886979"/>
            <a:ext cx="33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51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494143" y="396892"/>
            <a:ext cx="515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UML Sequence Diagram – 07. User Account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07.01 Modify General User's Information</a:t>
            </a:r>
            <a:endParaRPr lang="en-US"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985763" y="1793484"/>
            <a:ext cx="1223818" cy="591127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017762" y="1793483"/>
            <a:ext cx="1315025" cy="591127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InfoChange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4489145" y="3040393"/>
            <a:ext cx="180109" cy="209665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 flipH="1">
            <a:off x="4597672" y="2384610"/>
            <a:ext cx="18473" cy="379152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3"/>
          <p:cNvSpPr/>
          <p:nvPr/>
        </p:nvSpPr>
        <p:spPr>
          <a:xfrm>
            <a:off x="6498053" y="3040393"/>
            <a:ext cx="180109" cy="209665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 flipH="1">
            <a:off x="6588107" y="2384610"/>
            <a:ext cx="18473" cy="379152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3"/>
          <p:cNvCxnSpPr/>
          <p:nvPr/>
        </p:nvCxnSpPr>
        <p:spPr>
          <a:xfrm rot="10800000" flipH="1">
            <a:off x="4579200" y="3058020"/>
            <a:ext cx="1918853" cy="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3"/>
          <p:cNvSpPr txBox="1"/>
          <p:nvPr/>
        </p:nvSpPr>
        <p:spPr>
          <a:xfrm>
            <a:off x="5120503" y="2750243"/>
            <a:ext cx="131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enterInput()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675494" y="3735900"/>
            <a:ext cx="161636" cy="5713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 rot="-5400000" flipH="1">
            <a:off x="6557681" y="4015350"/>
            <a:ext cx="571500" cy="12600"/>
          </a:xfrm>
          <a:prstGeom prst="bentConnector5">
            <a:avLst>
              <a:gd name="adj1" fmla="val 1040"/>
              <a:gd name="adj2" fmla="val 2455698"/>
              <a:gd name="adj3" fmla="val 100009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5" name="Google Shape;125;p3"/>
          <p:cNvSpPr txBox="1"/>
          <p:nvPr/>
        </p:nvSpPr>
        <p:spPr>
          <a:xfrm>
            <a:off x="7127373" y="3652268"/>
            <a:ext cx="20685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validate()</a:t>
            </a:r>
            <a:endParaRPr lang="en-US" sz="140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onSubmit</a:t>
            </a:r>
            <a:r>
              <a:rPr lang="en-US" sz="14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en-US" sz="140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login()</a:t>
            </a:r>
            <a:endParaRPr lang="en-US" sz="1400" u="none" strike="noStrike" cap="none" dirty="0"/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2939" y="904100"/>
            <a:ext cx="666411" cy="76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494143" y="401782"/>
            <a:ext cx="560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UML Sequence Diagram – 07. User Account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07.02 Reset the password</a:t>
            </a:r>
            <a:endParaRPr lang="en-US"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421349" y="1620742"/>
            <a:ext cx="1223700" cy="591000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6924731" y="2867651"/>
            <a:ext cx="180000" cy="209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4"/>
          <p:cNvCxnSpPr/>
          <p:nvPr/>
        </p:nvCxnSpPr>
        <p:spPr>
          <a:xfrm flipH="1">
            <a:off x="7033131" y="2211868"/>
            <a:ext cx="18600" cy="3791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4"/>
          <p:cNvSpPr/>
          <p:nvPr/>
        </p:nvSpPr>
        <p:spPr>
          <a:xfrm>
            <a:off x="7112456" y="3617337"/>
            <a:ext cx="161700" cy="571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4"/>
          <p:cNvCxnSpPr/>
          <p:nvPr/>
        </p:nvCxnSpPr>
        <p:spPr>
          <a:xfrm rot="-5400000" flipH="1">
            <a:off x="6992296" y="3896789"/>
            <a:ext cx="571500" cy="12600"/>
          </a:xfrm>
          <a:prstGeom prst="bentConnector5">
            <a:avLst>
              <a:gd name="adj1" fmla="val 1040"/>
              <a:gd name="adj2" fmla="val 2455698"/>
              <a:gd name="adj3" fmla="val 100009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p4"/>
          <p:cNvSpPr txBox="1"/>
          <p:nvPr/>
        </p:nvSpPr>
        <p:spPr>
          <a:xfrm>
            <a:off x="7300092" y="3749219"/>
            <a:ext cx="19188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dirty="0" err="1"/>
              <a:t>ResetHandler</a:t>
            </a:r>
            <a:r>
              <a:rPr lang="en-US" sz="1400" u="none" strike="noStrike" cap="none" dirty="0"/>
              <a:t>()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3641232" y="1637448"/>
            <a:ext cx="1223700" cy="591000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4144614" y="2884357"/>
            <a:ext cx="180000" cy="209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486" y="852319"/>
            <a:ext cx="666411" cy="768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4"/>
          <p:cNvCxnSpPr/>
          <p:nvPr/>
        </p:nvCxnSpPr>
        <p:spPr>
          <a:xfrm flipH="1">
            <a:off x="4255393" y="2213968"/>
            <a:ext cx="18600" cy="3791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4"/>
          <p:cNvCxnSpPr>
            <a:stCxn id="142" idx="0"/>
            <a:endCxn id="136" idx="0"/>
          </p:cNvCxnSpPr>
          <p:nvPr/>
        </p:nvCxnSpPr>
        <p:spPr>
          <a:xfrm rot="10800000" flipH="1">
            <a:off x="4234614" y="2867557"/>
            <a:ext cx="2780100" cy="16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6" name="Google Shape;146;p4"/>
          <p:cNvSpPr txBox="1"/>
          <p:nvPr/>
        </p:nvSpPr>
        <p:spPr>
          <a:xfrm>
            <a:off x="4966546" y="2840584"/>
            <a:ext cx="2317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u="none" strike="noStrike" cap="none" dirty="0"/>
              <a:t> </a:t>
            </a:r>
            <a:r>
              <a:rPr lang="en-US" sz="1400" u="none" strike="noStrike" cap="none" dirty="0" err="1"/>
              <a:t>enterInput</a:t>
            </a:r>
            <a:r>
              <a:rPr lang="en-US" sz="1400" u="none" strike="noStrike" cap="none" dirty="0"/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494143" y="401782"/>
            <a:ext cx="560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UML Sequence Diagram – 07. User Account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07.01 Modify General User's Information</a:t>
            </a:r>
            <a:endParaRPr lang="en-US"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817426" y="1786997"/>
            <a:ext cx="1223700" cy="591000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7320808" y="3033906"/>
            <a:ext cx="180000" cy="209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4"/>
          <p:cNvCxnSpPr/>
          <p:nvPr/>
        </p:nvCxnSpPr>
        <p:spPr>
          <a:xfrm flipH="1">
            <a:off x="7429208" y="2378123"/>
            <a:ext cx="18600" cy="3791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4"/>
          <p:cNvSpPr/>
          <p:nvPr/>
        </p:nvSpPr>
        <p:spPr>
          <a:xfrm>
            <a:off x="7508533" y="3783592"/>
            <a:ext cx="161700" cy="571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4"/>
          <p:cNvCxnSpPr/>
          <p:nvPr/>
        </p:nvCxnSpPr>
        <p:spPr>
          <a:xfrm rot="-5400000" flipH="1">
            <a:off x="7388373" y="4063044"/>
            <a:ext cx="571500" cy="12600"/>
          </a:xfrm>
          <a:prstGeom prst="bentConnector5">
            <a:avLst>
              <a:gd name="adj1" fmla="val 1040"/>
              <a:gd name="adj2" fmla="val 2455698"/>
              <a:gd name="adj3" fmla="val 100009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p4"/>
          <p:cNvSpPr txBox="1"/>
          <p:nvPr/>
        </p:nvSpPr>
        <p:spPr>
          <a:xfrm>
            <a:off x="7829523" y="3860085"/>
            <a:ext cx="1918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deleteHandler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4037309" y="1803703"/>
            <a:ext cx="1223700" cy="591000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4540691" y="3050612"/>
            <a:ext cx="180000" cy="209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7485" y="1006222"/>
            <a:ext cx="666411" cy="768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4"/>
          <p:cNvCxnSpPr/>
          <p:nvPr/>
        </p:nvCxnSpPr>
        <p:spPr>
          <a:xfrm flipH="1">
            <a:off x="4651470" y="2380223"/>
            <a:ext cx="18600" cy="3791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4"/>
          <p:cNvCxnSpPr>
            <a:stCxn id="142" idx="0"/>
            <a:endCxn id="136" idx="0"/>
          </p:cNvCxnSpPr>
          <p:nvPr/>
        </p:nvCxnSpPr>
        <p:spPr>
          <a:xfrm rot="10800000" flipH="1">
            <a:off x="4630691" y="3033812"/>
            <a:ext cx="2780100" cy="16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Google Shape;146;p4">
            <a:extLst>
              <a:ext uri="{FF2B5EF4-FFF2-40B4-BE49-F238E27FC236}">
                <a16:creationId xmlns:a16="http://schemas.microsoft.com/office/drawing/2014/main" id="{7A0CDF4A-D0DD-45BB-870F-35BFC2EFCAFF}"/>
              </a:ext>
            </a:extLst>
          </p:cNvPr>
          <p:cNvSpPr txBox="1"/>
          <p:nvPr/>
        </p:nvSpPr>
        <p:spPr>
          <a:xfrm>
            <a:off x="5003008" y="3034620"/>
            <a:ext cx="2317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u="none" strike="noStrike" cap="none" dirty="0"/>
              <a:t> </a:t>
            </a:r>
            <a:r>
              <a:rPr lang="en-US" sz="1400" u="none" strike="noStrike" cap="none" dirty="0" err="1"/>
              <a:t>enterInput</a:t>
            </a:r>
            <a:r>
              <a:rPr lang="en-US" sz="1400" u="none" strike="noStrike" cap="non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6155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194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Ho, Dac Vu</dc:creator>
  <cp:lastModifiedBy>Ho, Dac Vu</cp:lastModifiedBy>
  <cp:revision>3</cp:revision>
  <dcterms:created xsi:type="dcterms:W3CDTF">2021-03-30T17:34:01Z</dcterms:created>
  <dcterms:modified xsi:type="dcterms:W3CDTF">2021-04-13T19:51:21Z</dcterms:modified>
</cp:coreProperties>
</file>