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ELY3w/5TrVoyT28PtJJerV5Z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767AF6-F669-4550-A70E-809B2D67B1AF}">
  <a:tblStyle styleId="{3A767AF6-F669-4550-A70E-809B2D67B1A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5163129" y="1339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{3A767AF6-F669-4550-A70E-809B2D67B1AF}</a:tableStyleId>
              </a:tblPr>
              <a:tblGrid>
                <a:gridCol w="1967350"/>
              </a:tblGrid>
              <a:tr h="25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Dash board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</a:tr>
              <a:tr h="60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 dataForm: Object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- BMI: integer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- loading: c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84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inputChangeHandler (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 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inputIdentifier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submitHandler(</a:t>
                      </a:r>
                      <a:r>
                        <a:rPr b="0" i="1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calculateBMI()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8386617" y="12755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{3A767AF6-F669-4550-A70E-809B2D67B1AF}</a:tableStyleId>
              </a:tblPr>
              <a:tblGrid>
                <a:gridCol w="1699500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FetchData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</a:tr>
              <a:tr h="9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data: []: array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error: boolean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spin: boolean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loading: boolean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3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fetchData()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"/>
          <p:cNvGraphicFramePr/>
          <p:nvPr/>
        </p:nvGraphicFramePr>
        <p:xfrm>
          <a:off x="1683299" y="2654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{3A767AF6-F669-4550-A70E-809B2D67B1AF}</a:tableStyleId>
              </a:tblPr>
              <a:tblGrid>
                <a:gridCol w="2202875"/>
              </a:tblGrid>
              <a:tr h="30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User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inputElement: Object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elementType: Object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value: String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3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enterInput()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cxnSp>
        <p:nvCxnSpPr>
          <p:cNvPr id="87" name="Google Shape;87;p1"/>
          <p:cNvCxnSpPr/>
          <p:nvPr/>
        </p:nvCxnSpPr>
        <p:spPr>
          <a:xfrm flipH="1" rot="10800000">
            <a:off x="3886172" y="2837936"/>
            <a:ext cx="1280100" cy="712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"/>
          <p:cNvCxnSpPr/>
          <p:nvPr/>
        </p:nvCxnSpPr>
        <p:spPr>
          <a:xfrm flipH="1" rot="10800000">
            <a:off x="7130475" y="2099867"/>
            <a:ext cx="1256100" cy="245400"/>
          </a:xfrm>
          <a:prstGeom prst="bentConnector3">
            <a:avLst>
              <a:gd fmla="val 50002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 txBox="1"/>
          <p:nvPr/>
        </p:nvSpPr>
        <p:spPr>
          <a:xfrm>
            <a:off x="494144" y="401782"/>
            <a:ext cx="460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– UML Class Diagram – 04. Dashboard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04.01 Workout statistics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950827" y="3132191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59112" y="2345285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130475" y="1975935"/>
            <a:ext cx="3394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047182" y="1668606"/>
            <a:ext cx="3394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199256" y="1668606"/>
            <a:ext cx="339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"/>
          <p:cNvGraphicFramePr/>
          <p:nvPr/>
        </p:nvGraphicFramePr>
        <p:xfrm>
          <a:off x="6620424" y="26614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{3A767AF6-F669-4550-A70E-809B2D67B1AF}</a:tableStyleId>
              </a:tblPr>
              <a:tblGrid>
                <a:gridCol w="2202875"/>
              </a:tblGrid>
              <a:tr h="30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MyPlan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</a:tr>
              <a:tr h="41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en-US" sz="1600"/>
                        <a:t>date</a:t>
                      </a: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integer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count: integer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3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+ </a:t>
                      </a:r>
                      <a:r>
                        <a:rPr lang="en-US" sz="1600"/>
                        <a:t>myProfileHandler</a:t>
                      </a:r>
                      <a:r>
                        <a:rPr lang="en-US" sz="1600" u="none" cap="none" strike="noStrike"/>
                        <a:t>()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494144" y="401782"/>
            <a:ext cx="498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– UML Class Diagram – 05. Purchase Bundle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05.01 Freemium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498430" y="3492679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"/>
          <p:cNvGraphicFramePr/>
          <p:nvPr/>
        </p:nvGraphicFramePr>
        <p:xfrm>
          <a:off x="3295549" y="24512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{3A767AF6-F669-4550-A70E-809B2D67B1AF}</a:tableStyleId>
              </a:tblPr>
              <a:tblGrid>
                <a:gridCol w="2284725"/>
              </a:tblGrid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User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</a:tr>
              <a:tr h="822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inputElement: Object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elementType: Object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value: String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633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</a:t>
                      </a:r>
                      <a:r>
                        <a:rPr lang="en-US" sz="1600"/>
                        <a:t>userValidate(identifier</a:t>
                      </a:r>
                      <a:r>
                        <a:rPr lang="en-US" sz="1600" u="none" cap="none" strike="noStrike"/>
                        <a:t>)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cxnSp>
        <p:nvCxnSpPr>
          <p:cNvPr id="103" name="Google Shape;103;p2"/>
          <p:cNvCxnSpPr/>
          <p:nvPr/>
        </p:nvCxnSpPr>
        <p:spPr>
          <a:xfrm flipH="1" rot="10800000">
            <a:off x="5498425" y="3256275"/>
            <a:ext cx="1159500" cy="5274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2"/>
          <p:cNvSpPr txBox="1"/>
          <p:nvPr/>
        </p:nvSpPr>
        <p:spPr>
          <a:xfrm>
            <a:off x="6318630" y="2886979"/>
            <a:ext cx="3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94143" y="401782"/>
            <a:ext cx="51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– UML Sequence Diagram – 04. Dashboard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04.01 Workout statistics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2235200" y="1764145"/>
            <a:ext cx="1223818" cy="591127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267199" y="1764144"/>
            <a:ext cx="1315025" cy="591127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:Dashboard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333836" y="1764144"/>
            <a:ext cx="1220350" cy="591127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:FetchData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2738582" y="3011054"/>
            <a:ext cx="180109" cy="2096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 flipH="1">
            <a:off x="2847109" y="2355271"/>
            <a:ext cx="18473" cy="379152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4747490" y="3011054"/>
            <a:ext cx="180109" cy="2096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3"/>
          <p:cNvCxnSpPr/>
          <p:nvPr/>
        </p:nvCxnSpPr>
        <p:spPr>
          <a:xfrm flipH="1">
            <a:off x="4837544" y="2355271"/>
            <a:ext cx="18473" cy="379152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3"/>
          <p:cNvCxnSpPr/>
          <p:nvPr/>
        </p:nvCxnSpPr>
        <p:spPr>
          <a:xfrm flipH="1" rot="10800000">
            <a:off x="2828637" y="3028681"/>
            <a:ext cx="1918853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3369940" y="2720904"/>
            <a:ext cx="131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enterInput()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827979" y="2981692"/>
            <a:ext cx="180109" cy="2096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 flipH="1">
            <a:off x="6896499" y="2355271"/>
            <a:ext cx="18473" cy="379152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3"/>
          <p:cNvCxnSpPr/>
          <p:nvPr/>
        </p:nvCxnSpPr>
        <p:spPr>
          <a:xfrm flipH="1" rot="10800000">
            <a:off x="4897803" y="3336458"/>
            <a:ext cx="1918853" cy="1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3"/>
          <p:cNvSpPr txBox="1"/>
          <p:nvPr/>
        </p:nvSpPr>
        <p:spPr>
          <a:xfrm>
            <a:off x="5010801" y="3071150"/>
            <a:ext cx="191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submitHandler(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924931" y="3706561"/>
            <a:ext cx="161636" cy="57136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3"/>
          <p:cNvCxnSpPr/>
          <p:nvPr/>
        </p:nvCxnSpPr>
        <p:spPr>
          <a:xfrm flipH="1" rot="-5400000">
            <a:off x="4807118" y="3986011"/>
            <a:ext cx="571500" cy="12600"/>
          </a:xfrm>
          <a:prstGeom prst="bentConnector5">
            <a:avLst>
              <a:gd fmla="val 1040" name="adj1"/>
              <a:gd fmla="val 2455698" name="adj2"/>
              <a:gd fmla="val 100009" name="adj3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" name="Google Shape;125;p3"/>
          <p:cNvSpPr txBox="1"/>
          <p:nvPr/>
        </p:nvSpPr>
        <p:spPr>
          <a:xfrm>
            <a:off x="5088311" y="3638225"/>
            <a:ext cx="206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inputChangeHandler (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</a:t>
            </a:r>
            <a:r>
              <a:rPr b="0" i="1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inputIdentifier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calculateBMI()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7469662" y="3920880"/>
            <a:ext cx="131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fetchData()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454" y="979015"/>
            <a:ext cx="666411" cy="768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7008106" y="3773636"/>
            <a:ext cx="161700" cy="57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 flipH="1" rot="-5400000">
            <a:off x="6879064" y="4053048"/>
            <a:ext cx="571500" cy="12600"/>
          </a:xfrm>
          <a:prstGeom prst="bentConnector5">
            <a:avLst>
              <a:gd fmla="val 1040" name="adj1"/>
              <a:gd fmla="val 2455698" name="adj2"/>
              <a:gd fmla="val 100009" name="adj3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494143" y="401782"/>
            <a:ext cx="560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UnitFit – UML Sequence Diagram – 05. Purchase Bundle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05.01 Freemium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5414042" y="1664751"/>
            <a:ext cx="1223700" cy="5910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:My Plan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5917424" y="2911660"/>
            <a:ext cx="180000" cy="209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4"/>
          <p:cNvCxnSpPr/>
          <p:nvPr/>
        </p:nvCxnSpPr>
        <p:spPr>
          <a:xfrm flipH="1">
            <a:off x="6025824" y="2255877"/>
            <a:ext cx="18600" cy="379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4"/>
          <p:cNvSpPr/>
          <p:nvPr/>
        </p:nvSpPr>
        <p:spPr>
          <a:xfrm>
            <a:off x="6105149" y="3661346"/>
            <a:ext cx="161700" cy="57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 flipH="1" rot="-5400000">
            <a:off x="5984989" y="3940798"/>
            <a:ext cx="571500" cy="12600"/>
          </a:xfrm>
          <a:prstGeom prst="bentConnector5">
            <a:avLst>
              <a:gd fmla="val 1040" name="adj1"/>
              <a:gd fmla="val 2455698" name="adj2"/>
              <a:gd fmla="val 100009" name="adj3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" name="Google Shape;140;p4"/>
          <p:cNvSpPr txBox="1"/>
          <p:nvPr/>
        </p:nvSpPr>
        <p:spPr>
          <a:xfrm>
            <a:off x="6266776" y="3803038"/>
            <a:ext cx="1918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myProfileHandler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2633925" y="1681457"/>
            <a:ext cx="1223700" cy="5910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:User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3137307" y="2928366"/>
            <a:ext cx="180000" cy="2096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4179" y="896328"/>
            <a:ext cx="666411" cy="7684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4"/>
          <p:cNvCxnSpPr/>
          <p:nvPr/>
        </p:nvCxnSpPr>
        <p:spPr>
          <a:xfrm flipH="1">
            <a:off x="3248086" y="2257977"/>
            <a:ext cx="18600" cy="3791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4"/>
          <p:cNvCxnSpPr>
            <a:stCxn id="142" idx="0"/>
            <a:endCxn id="136" idx="0"/>
          </p:cNvCxnSpPr>
          <p:nvPr/>
        </p:nvCxnSpPr>
        <p:spPr>
          <a:xfrm flipH="1" rot="10800000">
            <a:off x="3227307" y="2911566"/>
            <a:ext cx="2780100" cy="16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6" name="Google Shape;146;p4"/>
          <p:cNvSpPr txBox="1"/>
          <p:nvPr/>
        </p:nvSpPr>
        <p:spPr>
          <a:xfrm>
            <a:off x="3512663" y="2905625"/>
            <a:ext cx="23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userValidate(identifier)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2021-03-30T17:34:01Z</dcterms:created>
  <dc:creator>Ho, Dac Vu</dc:creator>
</cp:coreProperties>
</file>