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9" roundtripDataSignature="AMtx7miCqG0XcEoUIICt+goPthBSJ68L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9c5ea1e383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9c5ea1e38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 rot="5400000">
            <a:off x="3833019" y="-1623219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 rot="5400000">
            <a:off x="7285038" y="1828800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 rot="5400000">
            <a:off x="1697039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6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7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8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" type="body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9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0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0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0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0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2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2622825" y="553825"/>
            <a:ext cx="7369899" cy="45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ER Diagrams (Conceptual, Logical)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Team 2: UnitFit</a:t>
            </a:r>
            <a:endParaRPr b="1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/>
          <p:nvPr/>
        </p:nvSpPr>
        <p:spPr>
          <a:xfrm>
            <a:off x="2628589" y="2764215"/>
            <a:ext cx="986400" cy="355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"/>
          <p:cNvSpPr/>
          <p:nvPr/>
        </p:nvSpPr>
        <p:spPr>
          <a:xfrm>
            <a:off x="998059" y="1801488"/>
            <a:ext cx="1275900" cy="3267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Password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"/>
          <p:cNvSpPr/>
          <p:nvPr/>
        </p:nvSpPr>
        <p:spPr>
          <a:xfrm>
            <a:off x="2577125" y="1510925"/>
            <a:ext cx="1275900" cy="3987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Email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2" name="Google Shape;92;p2"/>
          <p:cNvCxnSpPr>
            <a:stCxn id="90" idx="6"/>
            <a:endCxn id="89" idx="0"/>
          </p:cNvCxnSpPr>
          <p:nvPr/>
        </p:nvCxnSpPr>
        <p:spPr>
          <a:xfrm>
            <a:off x="2273959" y="1964838"/>
            <a:ext cx="847800" cy="799500"/>
          </a:xfrm>
          <a:prstGeom prst="straightConnector1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3" name="Google Shape;93;p2"/>
          <p:cNvCxnSpPr>
            <a:stCxn id="91" idx="4"/>
            <a:endCxn id="89" idx="0"/>
          </p:cNvCxnSpPr>
          <p:nvPr/>
        </p:nvCxnSpPr>
        <p:spPr>
          <a:xfrm flipH="1">
            <a:off x="3121775" y="1909625"/>
            <a:ext cx="93300" cy="854700"/>
          </a:xfrm>
          <a:prstGeom prst="straightConnector1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4" name="Google Shape;94;p2"/>
          <p:cNvSpPr/>
          <p:nvPr/>
        </p:nvSpPr>
        <p:spPr>
          <a:xfrm>
            <a:off x="5520394" y="2690861"/>
            <a:ext cx="1347173" cy="427870"/>
          </a:xfrm>
          <a:prstGeom prst="flowChartDecision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consult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8505381" y="2591526"/>
            <a:ext cx="1347173" cy="30248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Recipe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"/>
          <p:cNvSpPr/>
          <p:nvPr/>
        </p:nvSpPr>
        <p:spPr>
          <a:xfrm>
            <a:off x="10222744" y="3021152"/>
            <a:ext cx="1196100" cy="4122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"/>
          <p:cNvSpPr/>
          <p:nvPr/>
        </p:nvSpPr>
        <p:spPr>
          <a:xfrm>
            <a:off x="7324482" y="1745988"/>
            <a:ext cx="1096200" cy="4377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2528221" y="5266450"/>
            <a:ext cx="1051480" cy="39865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Dashboard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309852" y="4214169"/>
            <a:ext cx="1019427" cy="4377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" name="Google Shape;100;p2"/>
          <p:cNvCxnSpPr/>
          <p:nvPr/>
        </p:nvCxnSpPr>
        <p:spPr>
          <a:xfrm>
            <a:off x="2511505" y="6648552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1" name="Google Shape;101;p2"/>
          <p:cNvSpPr/>
          <p:nvPr/>
        </p:nvSpPr>
        <p:spPr>
          <a:xfrm>
            <a:off x="3882862" y="1876192"/>
            <a:ext cx="1452900" cy="4440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ID</a:t>
            </a:r>
            <a:endParaRPr b="0" i="0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2" name="Google Shape;102;p2"/>
          <p:cNvCxnSpPr>
            <a:stCxn id="101" idx="4"/>
            <a:endCxn id="89" idx="0"/>
          </p:cNvCxnSpPr>
          <p:nvPr/>
        </p:nvCxnSpPr>
        <p:spPr>
          <a:xfrm flipH="1">
            <a:off x="3121912" y="2320192"/>
            <a:ext cx="1487400" cy="444000"/>
          </a:xfrm>
          <a:prstGeom prst="straightConnector1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3" name="Google Shape;103;p2"/>
          <p:cNvCxnSpPr>
            <a:stCxn id="89" idx="2"/>
            <a:endCxn id="104" idx="0"/>
          </p:cNvCxnSpPr>
          <p:nvPr/>
        </p:nvCxnSpPr>
        <p:spPr>
          <a:xfrm flipH="1">
            <a:off x="3012289" y="3119415"/>
            <a:ext cx="109500" cy="620700"/>
          </a:xfrm>
          <a:prstGeom prst="straightConnector1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4" name="Google Shape;104;p2"/>
          <p:cNvSpPr/>
          <p:nvPr/>
        </p:nvSpPr>
        <p:spPr>
          <a:xfrm>
            <a:off x="2538859" y="3740248"/>
            <a:ext cx="946847" cy="518792"/>
          </a:xfrm>
          <a:prstGeom prst="flowChartDecision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5" name="Google Shape;105;p2"/>
          <p:cNvCxnSpPr>
            <a:stCxn id="98" idx="0"/>
            <a:endCxn id="104" idx="2"/>
          </p:cNvCxnSpPr>
          <p:nvPr/>
        </p:nvCxnSpPr>
        <p:spPr>
          <a:xfrm rot="10800000">
            <a:off x="3012261" y="4259050"/>
            <a:ext cx="41700" cy="1007400"/>
          </a:xfrm>
          <a:prstGeom prst="straightConnector1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6" name="Google Shape;106;p2"/>
          <p:cNvCxnSpPr>
            <a:stCxn id="95" idx="0"/>
            <a:endCxn id="97" idx="6"/>
          </p:cNvCxnSpPr>
          <p:nvPr/>
        </p:nvCxnSpPr>
        <p:spPr>
          <a:xfrm rot="10800000">
            <a:off x="8420568" y="1964826"/>
            <a:ext cx="758400" cy="626700"/>
          </a:xfrm>
          <a:prstGeom prst="straightConnector1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7" name="Google Shape;107;p2"/>
          <p:cNvCxnSpPr>
            <a:stCxn id="96" idx="1"/>
            <a:endCxn id="95" idx="3"/>
          </p:cNvCxnSpPr>
          <p:nvPr/>
        </p:nvCxnSpPr>
        <p:spPr>
          <a:xfrm rot="10800000">
            <a:off x="9852509" y="2742817"/>
            <a:ext cx="545400" cy="338700"/>
          </a:xfrm>
          <a:prstGeom prst="straightConnector1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8" name="Google Shape;108;p2"/>
          <p:cNvCxnSpPr>
            <a:stCxn id="89" idx="3"/>
            <a:endCxn id="94" idx="1"/>
          </p:cNvCxnSpPr>
          <p:nvPr/>
        </p:nvCxnSpPr>
        <p:spPr>
          <a:xfrm flipH="1" rot="10800000">
            <a:off x="3614989" y="2904915"/>
            <a:ext cx="1905300" cy="36900"/>
          </a:xfrm>
          <a:prstGeom prst="straightConnector1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9" name="Google Shape;109;p2"/>
          <p:cNvCxnSpPr>
            <a:stCxn id="95" idx="1"/>
            <a:endCxn id="94" idx="3"/>
          </p:cNvCxnSpPr>
          <p:nvPr/>
        </p:nvCxnSpPr>
        <p:spPr>
          <a:xfrm flipH="1">
            <a:off x="6867681" y="2742768"/>
            <a:ext cx="1637700" cy="162000"/>
          </a:xfrm>
          <a:prstGeom prst="straightConnector1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0" name="Google Shape;110;p2"/>
          <p:cNvSpPr/>
          <p:nvPr/>
        </p:nvSpPr>
        <p:spPr>
          <a:xfrm>
            <a:off x="10041412" y="1722566"/>
            <a:ext cx="1238213" cy="4377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calories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1" name="Google Shape;111;p2"/>
          <p:cNvCxnSpPr>
            <a:stCxn id="110" idx="3"/>
            <a:endCxn id="95" idx="0"/>
          </p:cNvCxnSpPr>
          <p:nvPr/>
        </p:nvCxnSpPr>
        <p:spPr>
          <a:xfrm flipH="1">
            <a:off x="9179044" y="2096166"/>
            <a:ext cx="1043700" cy="495300"/>
          </a:xfrm>
          <a:prstGeom prst="straightConnector1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Google Shape;112;p2"/>
          <p:cNvSpPr txBox="1"/>
          <p:nvPr/>
        </p:nvSpPr>
        <p:spPr>
          <a:xfrm>
            <a:off x="3108960" y="337365"/>
            <a:ext cx="6020972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Team 2: UnitFit</a:t>
            </a:r>
            <a:endParaRPr b="1" i="0" sz="2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ER Diagram (Conceptual)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"/>
          <p:cNvSpPr/>
          <p:nvPr/>
        </p:nvSpPr>
        <p:spPr>
          <a:xfrm>
            <a:off x="7703949" y="3126498"/>
            <a:ext cx="1305606" cy="4122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ID</a:t>
            </a:r>
            <a:endParaRPr b="0" i="0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4" name="Google Shape;114;p2"/>
          <p:cNvCxnSpPr>
            <a:stCxn id="95" idx="2"/>
            <a:endCxn id="113" idx="7"/>
          </p:cNvCxnSpPr>
          <p:nvPr/>
        </p:nvCxnSpPr>
        <p:spPr>
          <a:xfrm flipH="1">
            <a:off x="8818368" y="2894010"/>
            <a:ext cx="360600" cy="292800"/>
          </a:xfrm>
          <a:prstGeom prst="straightConnector1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5" name="Google Shape;115;p2"/>
          <p:cNvSpPr/>
          <p:nvPr/>
        </p:nvSpPr>
        <p:spPr>
          <a:xfrm>
            <a:off x="9189053" y="5018605"/>
            <a:ext cx="1347173" cy="30248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Ads and Promo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"/>
          <p:cNvSpPr/>
          <p:nvPr/>
        </p:nvSpPr>
        <p:spPr>
          <a:xfrm>
            <a:off x="10031259" y="5770193"/>
            <a:ext cx="1196100" cy="4122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"/>
          <p:cNvSpPr/>
          <p:nvPr/>
        </p:nvSpPr>
        <p:spPr>
          <a:xfrm>
            <a:off x="8533231" y="4114428"/>
            <a:ext cx="1096200" cy="4377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8" name="Google Shape;118;p2"/>
          <p:cNvCxnSpPr>
            <a:stCxn id="115" idx="0"/>
            <a:endCxn id="117" idx="5"/>
          </p:cNvCxnSpPr>
          <p:nvPr/>
        </p:nvCxnSpPr>
        <p:spPr>
          <a:xfrm rot="10800000">
            <a:off x="9469040" y="4487905"/>
            <a:ext cx="393600" cy="530700"/>
          </a:xfrm>
          <a:prstGeom prst="straightConnector1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9" name="Google Shape;119;p2"/>
          <p:cNvCxnSpPr>
            <a:stCxn id="116" idx="0"/>
            <a:endCxn id="115" idx="2"/>
          </p:cNvCxnSpPr>
          <p:nvPr/>
        </p:nvCxnSpPr>
        <p:spPr>
          <a:xfrm rot="10800000">
            <a:off x="9862509" y="5321093"/>
            <a:ext cx="766800" cy="449100"/>
          </a:xfrm>
          <a:prstGeom prst="straightConnector1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0" name="Google Shape;120;p2"/>
          <p:cNvSpPr/>
          <p:nvPr/>
        </p:nvSpPr>
        <p:spPr>
          <a:xfrm>
            <a:off x="10120310" y="4135978"/>
            <a:ext cx="1238213" cy="4377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1" name="Google Shape;121;p2"/>
          <p:cNvCxnSpPr>
            <a:stCxn id="120" idx="3"/>
            <a:endCxn id="115" idx="0"/>
          </p:cNvCxnSpPr>
          <p:nvPr/>
        </p:nvCxnSpPr>
        <p:spPr>
          <a:xfrm flipH="1">
            <a:off x="9862742" y="4509578"/>
            <a:ext cx="438900" cy="509100"/>
          </a:xfrm>
          <a:prstGeom prst="straightConnector1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2" name="Google Shape;122;p2"/>
          <p:cNvSpPr/>
          <p:nvPr/>
        </p:nvSpPr>
        <p:spPr>
          <a:xfrm>
            <a:off x="8533231" y="5665102"/>
            <a:ext cx="1196100" cy="4122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Ad’s ID</a:t>
            </a:r>
            <a:endParaRPr b="0" i="0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3" name="Google Shape;123;p2"/>
          <p:cNvCxnSpPr>
            <a:stCxn id="115" idx="2"/>
            <a:endCxn id="122" idx="7"/>
          </p:cNvCxnSpPr>
          <p:nvPr/>
        </p:nvCxnSpPr>
        <p:spPr>
          <a:xfrm flipH="1">
            <a:off x="9554240" y="5321089"/>
            <a:ext cx="308400" cy="404400"/>
          </a:xfrm>
          <a:prstGeom prst="straightConnector1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4" name="Google Shape;124;p2"/>
          <p:cNvSpPr/>
          <p:nvPr/>
        </p:nvSpPr>
        <p:spPr>
          <a:xfrm>
            <a:off x="1403748" y="3925803"/>
            <a:ext cx="1019427" cy="4377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ID</a:t>
            </a:r>
            <a:endParaRPr b="0" i="0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"/>
          <p:cNvSpPr/>
          <p:nvPr/>
        </p:nvSpPr>
        <p:spPr>
          <a:xfrm>
            <a:off x="182732" y="4755595"/>
            <a:ext cx="1019427" cy="4377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"/>
          <p:cNvSpPr/>
          <p:nvPr/>
        </p:nvSpPr>
        <p:spPr>
          <a:xfrm>
            <a:off x="1660992" y="6401243"/>
            <a:ext cx="1019427" cy="4377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"/>
          <p:cNvSpPr/>
          <p:nvPr/>
        </p:nvSpPr>
        <p:spPr>
          <a:xfrm>
            <a:off x="2755617" y="6423930"/>
            <a:ext cx="1019427" cy="4377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3913907" y="6401243"/>
            <a:ext cx="1019427" cy="4377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5123793" y="6355672"/>
            <a:ext cx="1019427" cy="4377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Right Thigh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6048525" y="5962361"/>
            <a:ext cx="1019427" cy="4377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Left Thigh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"/>
          <p:cNvSpPr/>
          <p:nvPr/>
        </p:nvSpPr>
        <p:spPr>
          <a:xfrm>
            <a:off x="5757484" y="5350200"/>
            <a:ext cx="1051480" cy="4377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Right  Upper Arm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"/>
          <p:cNvSpPr/>
          <p:nvPr/>
        </p:nvSpPr>
        <p:spPr>
          <a:xfrm>
            <a:off x="6319396" y="4761845"/>
            <a:ext cx="1019400" cy="4377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Left Upper Arm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"/>
          <p:cNvSpPr/>
          <p:nvPr/>
        </p:nvSpPr>
        <p:spPr>
          <a:xfrm>
            <a:off x="4981357" y="3982387"/>
            <a:ext cx="1019400" cy="4377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"/>
          <p:cNvSpPr/>
          <p:nvPr/>
        </p:nvSpPr>
        <p:spPr>
          <a:xfrm>
            <a:off x="17823" y="5799889"/>
            <a:ext cx="1019427" cy="4377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Weight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"/>
          <p:cNvSpPr/>
          <p:nvPr/>
        </p:nvSpPr>
        <p:spPr>
          <a:xfrm>
            <a:off x="527536" y="6317620"/>
            <a:ext cx="1019427" cy="4377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Calorie Intake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"/>
          <p:cNvSpPr/>
          <p:nvPr/>
        </p:nvSpPr>
        <p:spPr>
          <a:xfrm>
            <a:off x="43515" y="5290894"/>
            <a:ext cx="1019427" cy="4377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Height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"/>
          <p:cNvSpPr/>
          <p:nvPr/>
        </p:nvSpPr>
        <p:spPr>
          <a:xfrm>
            <a:off x="6164520" y="4242200"/>
            <a:ext cx="1019400" cy="4377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Waist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8" name="Google Shape;138;p2"/>
          <p:cNvCxnSpPr>
            <a:stCxn id="98" idx="0"/>
            <a:endCxn id="124" idx="5"/>
          </p:cNvCxnSpPr>
          <p:nvPr/>
        </p:nvCxnSpPr>
        <p:spPr>
          <a:xfrm rot="10800000">
            <a:off x="2273961" y="4299550"/>
            <a:ext cx="780000" cy="966900"/>
          </a:xfrm>
          <a:prstGeom prst="straightConnector1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9" name="Google Shape;139;p2"/>
          <p:cNvCxnSpPr>
            <a:stCxn id="98" idx="0"/>
            <a:endCxn id="133" idx="3"/>
          </p:cNvCxnSpPr>
          <p:nvPr/>
        </p:nvCxnSpPr>
        <p:spPr>
          <a:xfrm flipH="1" rot="10800000">
            <a:off x="3053961" y="4355950"/>
            <a:ext cx="2076600" cy="910500"/>
          </a:xfrm>
          <a:prstGeom prst="straightConnector1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0" name="Google Shape;140;p2"/>
          <p:cNvCxnSpPr>
            <a:stCxn id="98" idx="0"/>
            <a:endCxn id="137" idx="2"/>
          </p:cNvCxnSpPr>
          <p:nvPr/>
        </p:nvCxnSpPr>
        <p:spPr>
          <a:xfrm flipH="1" rot="10800000">
            <a:off x="3053961" y="4460950"/>
            <a:ext cx="3110700" cy="805500"/>
          </a:xfrm>
          <a:prstGeom prst="straightConnector1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1" name="Google Shape;141;p2"/>
          <p:cNvCxnSpPr>
            <a:stCxn id="98" idx="0"/>
            <a:endCxn id="132" idx="2"/>
          </p:cNvCxnSpPr>
          <p:nvPr/>
        </p:nvCxnSpPr>
        <p:spPr>
          <a:xfrm flipH="1" rot="10800000">
            <a:off x="3053961" y="4980550"/>
            <a:ext cx="3265500" cy="285900"/>
          </a:xfrm>
          <a:prstGeom prst="straightConnector1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2" name="Google Shape;142;p2"/>
          <p:cNvCxnSpPr>
            <a:stCxn id="98" idx="3"/>
          </p:cNvCxnSpPr>
          <p:nvPr/>
        </p:nvCxnSpPr>
        <p:spPr>
          <a:xfrm>
            <a:off x="3579701" y="5465776"/>
            <a:ext cx="2177700" cy="103200"/>
          </a:xfrm>
          <a:prstGeom prst="straightConnector1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3" name="Google Shape;143;p2"/>
          <p:cNvCxnSpPr>
            <a:stCxn id="98" idx="3"/>
            <a:endCxn id="130" idx="2"/>
          </p:cNvCxnSpPr>
          <p:nvPr/>
        </p:nvCxnSpPr>
        <p:spPr>
          <a:xfrm>
            <a:off x="3579701" y="5465776"/>
            <a:ext cx="2468700" cy="715500"/>
          </a:xfrm>
          <a:prstGeom prst="straightConnector1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4" name="Google Shape;144;p2"/>
          <p:cNvCxnSpPr>
            <a:stCxn id="98" idx="3"/>
            <a:endCxn id="129" idx="0"/>
          </p:cNvCxnSpPr>
          <p:nvPr/>
        </p:nvCxnSpPr>
        <p:spPr>
          <a:xfrm>
            <a:off x="3579701" y="5465776"/>
            <a:ext cx="2053800" cy="889800"/>
          </a:xfrm>
          <a:prstGeom prst="straightConnector1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5" name="Google Shape;145;p2"/>
          <p:cNvCxnSpPr>
            <a:stCxn id="98" idx="3"/>
          </p:cNvCxnSpPr>
          <p:nvPr/>
        </p:nvCxnSpPr>
        <p:spPr>
          <a:xfrm>
            <a:off x="3579701" y="5465776"/>
            <a:ext cx="843900" cy="935400"/>
          </a:xfrm>
          <a:prstGeom prst="straightConnector1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6" name="Google Shape;146;p2"/>
          <p:cNvCxnSpPr>
            <a:stCxn id="98" idx="2"/>
            <a:endCxn id="127" idx="0"/>
          </p:cNvCxnSpPr>
          <p:nvPr/>
        </p:nvCxnSpPr>
        <p:spPr>
          <a:xfrm>
            <a:off x="3053961" y="5665102"/>
            <a:ext cx="211500" cy="758700"/>
          </a:xfrm>
          <a:prstGeom prst="straightConnector1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7" name="Google Shape;147;p2"/>
          <p:cNvCxnSpPr>
            <a:stCxn id="126" idx="0"/>
            <a:endCxn id="98" idx="2"/>
          </p:cNvCxnSpPr>
          <p:nvPr/>
        </p:nvCxnSpPr>
        <p:spPr>
          <a:xfrm flipH="1" rot="10800000">
            <a:off x="2170705" y="5665043"/>
            <a:ext cx="883200" cy="736200"/>
          </a:xfrm>
          <a:prstGeom prst="straightConnector1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8" name="Google Shape;148;p2"/>
          <p:cNvCxnSpPr>
            <a:stCxn id="98" idx="0"/>
            <a:endCxn id="99" idx="6"/>
          </p:cNvCxnSpPr>
          <p:nvPr/>
        </p:nvCxnSpPr>
        <p:spPr>
          <a:xfrm rot="10800000">
            <a:off x="1329261" y="4433050"/>
            <a:ext cx="1724700" cy="833400"/>
          </a:xfrm>
          <a:prstGeom prst="straightConnector1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9" name="Google Shape;149;p2"/>
          <p:cNvCxnSpPr>
            <a:stCxn id="98" idx="0"/>
            <a:endCxn id="125" idx="6"/>
          </p:cNvCxnSpPr>
          <p:nvPr/>
        </p:nvCxnSpPr>
        <p:spPr>
          <a:xfrm rot="10800000">
            <a:off x="1202061" y="4974550"/>
            <a:ext cx="1851900" cy="291900"/>
          </a:xfrm>
          <a:prstGeom prst="straightConnector1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0" name="Google Shape;150;p2"/>
          <p:cNvCxnSpPr>
            <a:stCxn id="98" idx="1"/>
            <a:endCxn id="136" idx="6"/>
          </p:cNvCxnSpPr>
          <p:nvPr/>
        </p:nvCxnSpPr>
        <p:spPr>
          <a:xfrm flipH="1">
            <a:off x="1063021" y="5465776"/>
            <a:ext cx="1465200" cy="44100"/>
          </a:xfrm>
          <a:prstGeom prst="straightConnector1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1" name="Google Shape;151;p2"/>
          <p:cNvCxnSpPr>
            <a:stCxn id="98" idx="1"/>
            <a:endCxn id="134" idx="6"/>
          </p:cNvCxnSpPr>
          <p:nvPr/>
        </p:nvCxnSpPr>
        <p:spPr>
          <a:xfrm flipH="1">
            <a:off x="1037221" y="5465776"/>
            <a:ext cx="1491000" cy="552900"/>
          </a:xfrm>
          <a:prstGeom prst="straightConnector1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2" name="Google Shape;152;p2"/>
          <p:cNvCxnSpPr>
            <a:stCxn id="98" idx="1"/>
            <a:endCxn id="135" idx="7"/>
          </p:cNvCxnSpPr>
          <p:nvPr/>
        </p:nvCxnSpPr>
        <p:spPr>
          <a:xfrm flipH="1">
            <a:off x="1397821" y="5465776"/>
            <a:ext cx="1130400" cy="915900"/>
          </a:xfrm>
          <a:prstGeom prst="straightConnector1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3" name="Google Shape;153;p2"/>
          <p:cNvSpPr/>
          <p:nvPr/>
        </p:nvSpPr>
        <p:spPr>
          <a:xfrm>
            <a:off x="8818375" y="1081100"/>
            <a:ext cx="1724700" cy="4377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Recipe ID</a:t>
            </a:r>
            <a:endParaRPr b="0" i="0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4" name="Google Shape;154;p2"/>
          <p:cNvCxnSpPr>
            <a:stCxn id="95" idx="0"/>
            <a:endCxn id="153" idx="4"/>
          </p:cNvCxnSpPr>
          <p:nvPr/>
        </p:nvCxnSpPr>
        <p:spPr>
          <a:xfrm flipH="1" rot="10800000">
            <a:off x="9178968" y="1518726"/>
            <a:ext cx="501900" cy="1072800"/>
          </a:xfrm>
          <a:prstGeom prst="straightConnector1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5" name="Google Shape;155;p2"/>
          <p:cNvSpPr/>
          <p:nvPr/>
        </p:nvSpPr>
        <p:spPr>
          <a:xfrm>
            <a:off x="3559875" y="3974075"/>
            <a:ext cx="1347300" cy="4377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Dashboard ID</a:t>
            </a:r>
            <a:endParaRPr b="0" i="0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6" name="Google Shape;156;p2"/>
          <p:cNvCxnSpPr>
            <a:stCxn id="98" idx="0"/>
            <a:endCxn id="155" idx="4"/>
          </p:cNvCxnSpPr>
          <p:nvPr/>
        </p:nvCxnSpPr>
        <p:spPr>
          <a:xfrm flipH="1" rot="10800000">
            <a:off x="3053961" y="4411750"/>
            <a:ext cx="1179600" cy="854700"/>
          </a:xfrm>
          <a:prstGeom prst="straightConnector1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7" name="Google Shape;157;p2"/>
          <p:cNvSpPr/>
          <p:nvPr/>
        </p:nvSpPr>
        <p:spPr>
          <a:xfrm>
            <a:off x="10953910" y="4853203"/>
            <a:ext cx="1238100" cy="4377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8" name="Google Shape;158;p2"/>
          <p:cNvCxnSpPr>
            <a:stCxn id="157" idx="2"/>
            <a:endCxn id="115" idx="3"/>
          </p:cNvCxnSpPr>
          <p:nvPr/>
        </p:nvCxnSpPr>
        <p:spPr>
          <a:xfrm flipH="1">
            <a:off x="10536310" y="5072053"/>
            <a:ext cx="417600" cy="97800"/>
          </a:xfrm>
          <a:prstGeom prst="straightConnector1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9" name="Google Shape;159;p2"/>
          <p:cNvCxnSpPr>
            <a:stCxn id="89" idx="3"/>
            <a:endCxn id="160" idx="1"/>
          </p:cNvCxnSpPr>
          <p:nvPr/>
        </p:nvCxnSpPr>
        <p:spPr>
          <a:xfrm>
            <a:off x="3614989" y="2941815"/>
            <a:ext cx="2561400" cy="738600"/>
          </a:xfrm>
          <a:prstGeom prst="straightConnector1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0" name="Google Shape;160;p2"/>
          <p:cNvSpPr/>
          <p:nvPr/>
        </p:nvSpPr>
        <p:spPr>
          <a:xfrm>
            <a:off x="6176300" y="3466525"/>
            <a:ext cx="1305600" cy="427875"/>
          </a:xfrm>
          <a:prstGeom prst="flowChartDecision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Selects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1" name="Google Shape;161;p2"/>
          <p:cNvCxnSpPr>
            <a:stCxn id="160" idx="3"/>
            <a:endCxn id="115" idx="1"/>
          </p:cNvCxnSpPr>
          <p:nvPr/>
        </p:nvCxnSpPr>
        <p:spPr>
          <a:xfrm>
            <a:off x="7481900" y="3680463"/>
            <a:ext cx="1707300" cy="1489500"/>
          </a:xfrm>
          <a:prstGeom prst="straightConnector1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9c5ea1e383_0_2"/>
          <p:cNvSpPr txBox="1"/>
          <p:nvPr/>
        </p:nvSpPr>
        <p:spPr>
          <a:xfrm>
            <a:off x="2532184" y="63085"/>
            <a:ext cx="6696221" cy="8981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Logical ER diagram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ER Diagram (Logical) </a:t>
            </a:r>
            <a:endParaRPr b="1" i="0" sz="2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" name="Google Shape;167;g9c5ea1e383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0625" y="1019525"/>
            <a:ext cx="10041524" cy="569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Pratesh Gartaula</dc:creator>
</cp:coreProperties>
</file>