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R0dVyS7ltqqcfuScFxmDb1R2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ea1e3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c5ea1e3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622825" y="553825"/>
            <a:ext cx="7369899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Diagrams (Conceptual, Logical)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717109" y="2813113"/>
            <a:ext cx="986400" cy="35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Customer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1256" y="2538766"/>
            <a:ext cx="986400" cy="277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90716" y="2933216"/>
            <a:ext cx="9864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384" y="3455115"/>
            <a:ext cx="12759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2787588" y="1892359"/>
            <a:ext cx="1253100" cy="3986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 dirty="0"/>
          </a:p>
        </p:txBody>
      </p:sp>
      <p:sp>
        <p:nvSpPr>
          <p:cNvPr id="100" name="Google Shape;100;p2"/>
          <p:cNvSpPr/>
          <p:nvPr/>
        </p:nvSpPr>
        <p:spPr>
          <a:xfrm>
            <a:off x="165636" y="2063591"/>
            <a:ext cx="872100" cy="326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dirty="0"/>
          </a:p>
        </p:txBody>
      </p:sp>
      <p:cxnSp>
        <p:nvCxnSpPr>
          <p:cNvPr id="101" name="Google Shape;101;p2"/>
          <p:cNvCxnSpPr>
            <a:cxnSpLocks/>
            <a:stCxn id="96" idx="6"/>
            <a:endCxn id="90" idx="1"/>
          </p:cNvCxnSpPr>
          <p:nvPr/>
        </p:nvCxnSpPr>
        <p:spPr>
          <a:xfrm>
            <a:off x="1007656" y="2677516"/>
            <a:ext cx="709453" cy="313197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>
            <a:cxnSpLocks/>
            <a:stCxn id="97" idx="7"/>
            <a:endCxn id="90" idx="1"/>
          </p:cNvCxnSpPr>
          <p:nvPr/>
        </p:nvCxnSpPr>
        <p:spPr>
          <a:xfrm>
            <a:off x="932661" y="2981060"/>
            <a:ext cx="784448" cy="965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>
            <a:cxnSpLocks/>
            <a:stCxn id="98" idx="7"/>
            <a:endCxn id="90" idx="1"/>
          </p:cNvCxnSpPr>
          <p:nvPr/>
        </p:nvCxnSpPr>
        <p:spPr>
          <a:xfrm flipV="1">
            <a:off x="1152433" y="2990713"/>
            <a:ext cx="564676" cy="51224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2"/>
          <p:cNvCxnSpPr>
            <a:cxnSpLocks/>
            <a:stCxn id="100" idx="6"/>
            <a:endCxn id="90" idx="1"/>
          </p:cNvCxnSpPr>
          <p:nvPr/>
        </p:nvCxnSpPr>
        <p:spPr>
          <a:xfrm>
            <a:off x="1037736" y="2226941"/>
            <a:ext cx="679373" cy="76377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"/>
          <p:cNvSpPr/>
          <p:nvPr/>
        </p:nvSpPr>
        <p:spPr>
          <a:xfrm>
            <a:off x="4608914" y="2739759"/>
            <a:ext cx="1347173" cy="42787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</a:t>
            </a:r>
            <a:endParaRPr dirty="0"/>
          </a:p>
        </p:txBody>
      </p:sp>
      <p:sp>
        <p:nvSpPr>
          <p:cNvPr id="141" name="Google Shape;141;p2"/>
          <p:cNvSpPr/>
          <p:nvPr/>
        </p:nvSpPr>
        <p:spPr>
          <a:xfrm>
            <a:off x="7493814" y="2834114"/>
            <a:ext cx="1347173" cy="3024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Workout Plan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657631" y="2033400"/>
            <a:ext cx="1196100" cy="41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Workout Level</a:t>
            </a:r>
            <a:endParaRPr dirty="0"/>
          </a:p>
        </p:txBody>
      </p:sp>
      <p:sp>
        <p:nvSpPr>
          <p:cNvPr id="148" name="Google Shape;148;p2"/>
          <p:cNvSpPr/>
          <p:nvPr/>
        </p:nvSpPr>
        <p:spPr>
          <a:xfrm>
            <a:off x="7011052" y="2045857"/>
            <a:ext cx="1096200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Workout Type</a:t>
            </a:r>
            <a:endParaRPr dirty="0"/>
          </a:p>
        </p:txBody>
      </p:sp>
      <p:sp>
        <p:nvSpPr>
          <p:cNvPr id="166" name="Google Shape;166;p2"/>
          <p:cNvSpPr/>
          <p:nvPr/>
        </p:nvSpPr>
        <p:spPr>
          <a:xfrm>
            <a:off x="1656209" y="4892570"/>
            <a:ext cx="1047300" cy="388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4338297" y="5779432"/>
            <a:ext cx="1275900" cy="43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Calories</a:t>
            </a:r>
            <a:endParaRPr dirty="0"/>
          </a:p>
        </p:txBody>
      </p:sp>
      <p:sp>
        <p:nvSpPr>
          <p:cNvPr id="168" name="Google Shape;168;p2"/>
          <p:cNvSpPr/>
          <p:nvPr/>
        </p:nvSpPr>
        <p:spPr>
          <a:xfrm>
            <a:off x="4338297" y="5137627"/>
            <a:ext cx="1275900" cy="4755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weight</a:t>
            </a:r>
            <a:endParaRPr dirty="0"/>
          </a:p>
        </p:txBody>
      </p:sp>
      <p:sp>
        <p:nvSpPr>
          <p:cNvPr id="172" name="Google Shape;172;p2"/>
          <p:cNvSpPr/>
          <p:nvPr/>
        </p:nvSpPr>
        <p:spPr>
          <a:xfrm>
            <a:off x="1389286" y="6163311"/>
            <a:ext cx="1170162" cy="501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Workouts</a:t>
            </a:r>
            <a:endParaRPr dirty="0"/>
          </a:p>
        </p:txBody>
      </p:sp>
      <p:sp>
        <p:nvSpPr>
          <p:cNvPr id="173" name="Google Shape;173;p2"/>
          <p:cNvSpPr/>
          <p:nvPr/>
        </p:nvSpPr>
        <p:spPr>
          <a:xfrm>
            <a:off x="90716" y="6055503"/>
            <a:ext cx="1189800" cy="40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Calendar Tracking</a:t>
            </a:r>
            <a:endParaRPr dirty="0"/>
          </a:p>
        </p:txBody>
      </p:sp>
      <p:sp>
        <p:nvSpPr>
          <p:cNvPr id="174" name="Google Shape;174;p2"/>
          <p:cNvSpPr/>
          <p:nvPr/>
        </p:nvSpPr>
        <p:spPr>
          <a:xfrm>
            <a:off x="2855310" y="6163311"/>
            <a:ext cx="1275900" cy="41122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Tracking Time</a:t>
            </a:r>
            <a:endParaRPr dirty="0"/>
          </a:p>
        </p:txBody>
      </p:sp>
      <p:sp>
        <p:nvSpPr>
          <p:cNvPr id="180" name="Google Shape;180;p2"/>
          <p:cNvSpPr/>
          <p:nvPr/>
        </p:nvSpPr>
        <p:spPr>
          <a:xfrm>
            <a:off x="57689" y="5292154"/>
            <a:ext cx="1019427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User ID</a:t>
            </a:r>
            <a:endParaRPr u="sng" dirty="0"/>
          </a:p>
        </p:txBody>
      </p:sp>
      <p:cxnSp>
        <p:nvCxnSpPr>
          <p:cNvPr id="187" name="Google Shape;187;p2"/>
          <p:cNvCxnSpPr>
            <a:cxnSpLocks/>
          </p:cNvCxnSpPr>
          <p:nvPr/>
        </p:nvCxnSpPr>
        <p:spPr>
          <a:xfrm>
            <a:off x="1600025" y="6697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"/>
          <p:cNvSpPr/>
          <p:nvPr/>
        </p:nvSpPr>
        <p:spPr>
          <a:xfrm>
            <a:off x="1209847" y="1820622"/>
            <a:ext cx="1452944" cy="44408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Customer ID</a:t>
            </a:r>
            <a:endParaRPr u="sng" dirty="0"/>
          </a:p>
        </p:txBody>
      </p:sp>
      <p:cxnSp>
        <p:nvCxnSpPr>
          <p:cNvPr id="204" name="Google Shape;204;p2"/>
          <p:cNvCxnSpPr>
            <a:cxnSpLocks/>
            <a:stCxn id="203" idx="4"/>
            <a:endCxn id="90" idx="0"/>
          </p:cNvCxnSpPr>
          <p:nvPr/>
        </p:nvCxnSpPr>
        <p:spPr>
          <a:xfrm>
            <a:off x="1936319" y="2264707"/>
            <a:ext cx="273990" cy="54840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04;p2">
            <a:extLst>
              <a:ext uri="{FF2B5EF4-FFF2-40B4-BE49-F238E27FC236}">
                <a16:creationId xmlns:a16="http://schemas.microsoft.com/office/drawing/2014/main" id="{A9ED80C4-5AF0-4072-A6B3-AC1FCA6AD8D8}"/>
              </a:ext>
            </a:extLst>
          </p:cNvPr>
          <p:cNvCxnSpPr>
            <a:cxnSpLocks/>
            <a:stCxn id="90" idx="2"/>
            <a:endCxn id="229" idx="0"/>
          </p:cNvCxnSpPr>
          <p:nvPr/>
        </p:nvCxnSpPr>
        <p:spPr>
          <a:xfrm flipH="1">
            <a:off x="2190533" y="3168313"/>
            <a:ext cx="19776" cy="88290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120;p2">
            <a:extLst>
              <a:ext uri="{FF2B5EF4-FFF2-40B4-BE49-F238E27FC236}">
                <a16:creationId xmlns:a16="http://schemas.microsoft.com/office/drawing/2014/main" id="{8FCCE4AF-B31A-45EB-A64B-5C5F12EBE100}"/>
              </a:ext>
            </a:extLst>
          </p:cNvPr>
          <p:cNvSpPr/>
          <p:nvPr/>
        </p:nvSpPr>
        <p:spPr>
          <a:xfrm>
            <a:off x="1717109" y="4051216"/>
            <a:ext cx="946847" cy="518792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use</a:t>
            </a:r>
            <a:endParaRPr dirty="0"/>
          </a:p>
        </p:txBody>
      </p:sp>
      <p:cxnSp>
        <p:nvCxnSpPr>
          <p:cNvPr id="230" name="Google Shape;204;p2">
            <a:extLst>
              <a:ext uri="{FF2B5EF4-FFF2-40B4-BE49-F238E27FC236}">
                <a16:creationId xmlns:a16="http://schemas.microsoft.com/office/drawing/2014/main" id="{A41C5731-B995-4707-B1B9-B4D25206CF21}"/>
              </a:ext>
            </a:extLst>
          </p:cNvPr>
          <p:cNvCxnSpPr>
            <a:cxnSpLocks/>
            <a:stCxn id="166" idx="0"/>
            <a:endCxn id="229" idx="2"/>
          </p:cNvCxnSpPr>
          <p:nvPr/>
        </p:nvCxnSpPr>
        <p:spPr>
          <a:xfrm flipV="1">
            <a:off x="2179859" y="4570008"/>
            <a:ext cx="10674" cy="32256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154;p2">
            <a:extLst>
              <a:ext uri="{FF2B5EF4-FFF2-40B4-BE49-F238E27FC236}">
                <a16:creationId xmlns:a16="http://schemas.microsoft.com/office/drawing/2014/main" id="{DD302667-E911-40FC-829D-5D345FEC034C}"/>
              </a:ext>
            </a:extLst>
          </p:cNvPr>
          <p:cNvCxnSpPr>
            <a:cxnSpLocks/>
            <a:stCxn id="141" idx="0"/>
            <a:endCxn id="148" idx="4"/>
          </p:cNvCxnSpPr>
          <p:nvPr/>
        </p:nvCxnSpPr>
        <p:spPr>
          <a:xfrm flipH="1" flipV="1">
            <a:off x="7559152" y="2483557"/>
            <a:ext cx="608249" cy="350557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154;p2">
            <a:extLst>
              <a:ext uri="{FF2B5EF4-FFF2-40B4-BE49-F238E27FC236}">
                <a16:creationId xmlns:a16="http://schemas.microsoft.com/office/drawing/2014/main" id="{FA85A5A4-7527-4E03-9061-FAD9B2064DC7}"/>
              </a:ext>
            </a:extLst>
          </p:cNvPr>
          <p:cNvCxnSpPr>
            <a:cxnSpLocks/>
            <a:stCxn id="144" idx="4"/>
            <a:endCxn id="141" idx="0"/>
          </p:cNvCxnSpPr>
          <p:nvPr/>
        </p:nvCxnSpPr>
        <p:spPr>
          <a:xfrm flipH="1">
            <a:off x="8167401" y="2445600"/>
            <a:ext cx="2088280" cy="38851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154;p2">
            <a:extLst>
              <a:ext uri="{FF2B5EF4-FFF2-40B4-BE49-F238E27FC236}">
                <a16:creationId xmlns:a16="http://schemas.microsoft.com/office/drawing/2014/main" id="{4B912BE9-6D67-4298-B09C-A9511A6EF628}"/>
              </a:ext>
            </a:extLst>
          </p:cNvPr>
          <p:cNvCxnSpPr>
            <a:cxnSpLocks/>
            <a:stCxn id="90" idx="3"/>
            <a:endCxn id="120" idx="1"/>
          </p:cNvCxnSpPr>
          <p:nvPr/>
        </p:nvCxnSpPr>
        <p:spPr>
          <a:xfrm flipV="1">
            <a:off x="2703509" y="2953694"/>
            <a:ext cx="1905405" cy="37019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04;p2">
            <a:extLst>
              <a:ext uri="{FF2B5EF4-FFF2-40B4-BE49-F238E27FC236}">
                <a16:creationId xmlns:a16="http://schemas.microsoft.com/office/drawing/2014/main" id="{A963D6B5-1684-4FA1-B2FB-1D0449E79E91}"/>
              </a:ext>
            </a:extLst>
          </p:cNvPr>
          <p:cNvCxnSpPr>
            <a:cxnSpLocks/>
            <a:stCxn id="99" idx="4"/>
            <a:endCxn id="90" idx="0"/>
          </p:cNvCxnSpPr>
          <p:nvPr/>
        </p:nvCxnSpPr>
        <p:spPr>
          <a:xfrm flipH="1">
            <a:off x="2210309" y="2290960"/>
            <a:ext cx="1203829" cy="52215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04;p2">
            <a:extLst>
              <a:ext uri="{FF2B5EF4-FFF2-40B4-BE49-F238E27FC236}">
                <a16:creationId xmlns:a16="http://schemas.microsoft.com/office/drawing/2014/main" id="{FC4541E1-63A8-4F55-9C80-7823B018C756}"/>
              </a:ext>
            </a:extLst>
          </p:cNvPr>
          <p:cNvCxnSpPr>
            <a:cxnSpLocks/>
            <a:stCxn id="141" idx="1"/>
            <a:endCxn id="120" idx="3"/>
          </p:cNvCxnSpPr>
          <p:nvPr/>
        </p:nvCxnSpPr>
        <p:spPr>
          <a:xfrm flipH="1" flipV="1">
            <a:off x="5956087" y="2953694"/>
            <a:ext cx="1537727" cy="3166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148;p2">
            <a:extLst>
              <a:ext uri="{FF2B5EF4-FFF2-40B4-BE49-F238E27FC236}">
                <a16:creationId xmlns:a16="http://schemas.microsoft.com/office/drawing/2014/main" id="{EA1E0687-0EA0-4955-B0F4-74D5A12256D8}"/>
              </a:ext>
            </a:extLst>
          </p:cNvPr>
          <p:cNvSpPr/>
          <p:nvPr/>
        </p:nvSpPr>
        <p:spPr>
          <a:xfrm>
            <a:off x="8185702" y="2008091"/>
            <a:ext cx="1238213" cy="437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</a:rPr>
              <a:t>Customer ID</a:t>
            </a:r>
            <a:endParaRPr u="sng" dirty="0"/>
          </a:p>
        </p:txBody>
      </p:sp>
      <p:cxnSp>
        <p:nvCxnSpPr>
          <p:cNvPr id="298" name="Google Shape;154;p2">
            <a:extLst>
              <a:ext uri="{FF2B5EF4-FFF2-40B4-BE49-F238E27FC236}">
                <a16:creationId xmlns:a16="http://schemas.microsoft.com/office/drawing/2014/main" id="{6B3C97AA-69B8-4113-9EEA-5CE31687A51B}"/>
              </a:ext>
            </a:extLst>
          </p:cNvPr>
          <p:cNvCxnSpPr>
            <a:cxnSpLocks/>
            <a:stCxn id="296" idx="4"/>
            <a:endCxn id="141" idx="0"/>
          </p:cNvCxnSpPr>
          <p:nvPr/>
        </p:nvCxnSpPr>
        <p:spPr>
          <a:xfrm flipH="1">
            <a:off x="8167401" y="2445791"/>
            <a:ext cx="637408" cy="388323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3565BF72-C76B-40A3-8CB2-34BCCF67FDD7}"/>
              </a:ext>
            </a:extLst>
          </p:cNvPr>
          <p:cNvSpPr txBox="1"/>
          <p:nvPr/>
        </p:nvSpPr>
        <p:spPr>
          <a:xfrm>
            <a:off x="3108960" y="337365"/>
            <a:ext cx="6020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Team 2: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UnitFit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ER Diagram (Conceptual)</a:t>
            </a:r>
          </a:p>
        </p:txBody>
      </p:sp>
      <p:cxnSp>
        <p:nvCxnSpPr>
          <p:cNvPr id="413" name="Google Shape;204;p2">
            <a:extLst>
              <a:ext uri="{FF2B5EF4-FFF2-40B4-BE49-F238E27FC236}">
                <a16:creationId xmlns:a16="http://schemas.microsoft.com/office/drawing/2014/main" id="{FBF0AB36-9466-458F-AED9-68BDE7A3F913}"/>
              </a:ext>
            </a:extLst>
          </p:cNvPr>
          <p:cNvCxnSpPr>
            <a:cxnSpLocks/>
            <a:endCxn id="168" idx="2"/>
          </p:cNvCxnSpPr>
          <p:nvPr/>
        </p:nvCxnSpPr>
        <p:spPr>
          <a:xfrm>
            <a:off x="2446536" y="5278432"/>
            <a:ext cx="1891761" cy="96945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204;p2">
            <a:extLst>
              <a:ext uri="{FF2B5EF4-FFF2-40B4-BE49-F238E27FC236}">
                <a16:creationId xmlns:a16="http://schemas.microsoft.com/office/drawing/2014/main" id="{50328E45-A4DE-445F-B295-A5C7536ED560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2270202" y="5281370"/>
            <a:ext cx="2068095" cy="71526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204;p2">
            <a:extLst>
              <a:ext uri="{FF2B5EF4-FFF2-40B4-BE49-F238E27FC236}">
                <a16:creationId xmlns:a16="http://schemas.microsoft.com/office/drawing/2014/main" id="{E236AB21-59C8-4D45-A39A-46DB7CBAA4CA}"/>
              </a:ext>
            </a:extLst>
          </p:cNvPr>
          <p:cNvCxnSpPr>
            <a:cxnSpLocks/>
            <a:endCxn id="180" idx="6"/>
          </p:cNvCxnSpPr>
          <p:nvPr/>
        </p:nvCxnSpPr>
        <p:spPr>
          <a:xfrm flipH="1">
            <a:off x="1077116" y="5292154"/>
            <a:ext cx="1163928" cy="21885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204;p2">
            <a:extLst>
              <a:ext uri="{FF2B5EF4-FFF2-40B4-BE49-F238E27FC236}">
                <a16:creationId xmlns:a16="http://schemas.microsoft.com/office/drawing/2014/main" id="{3814C8EF-73E3-41C4-BFBB-A3BB246F6F4B}"/>
              </a:ext>
            </a:extLst>
          </p:cNvPr>
          <p:cNvCxnSpPr>
            <a:cxnSpLocks/>
            <a:stCxn id="166" idx="2"/>
            <a:endCxn id="173" idx="7"/>
          </p:cNvCxnSpPr>
          <p:nvPr/>
        </p:nvCxnSpPr>
        <p:spPr>
          <a:xfrm flipH="1">
            <a:off x="1106274" y="5281370"/>
            <a:ext cx="1073585" cy="83335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204;p2">
            <a:extLst>
              <a:ext uri="{FF2B5EF4-FFF2-40B4-BE49-F238E27FC236}">
                <a16:creationId xmlns:a16="http://schemas.microsoft.com/office/drawing/2014/main" id="{74F5E165-C37B-45AB-A8E9-AA7C8148CE62}"/>
              </a:ext>
            </a:extLst>
          </p:cNvPr>
          <p:cNvCxnSpPr>
            <a:cxnSpLocks/>
            <a:stCxn id="166" idx="2"/>
            <a:endCxn id="172" idx="0"/>
          </p:cNvCxnSpPr>
          <p:nvPr/>
        </p:nvCxnSpPr>
        <p:spPr>
          <a:xfrm flipH="1">
            <a:off x="1974367" y="5281370"/>
            <a:ext cx="205492" cy="881941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204;p2">
            <a:extLst>
              <a:ext uri="{FF2B5EF4-FFF2-40B4-BE49-F238E27FC236}">
                <a16:creationId xmlns:a16="http://schemas.microsoft.com/office/drawing/2014/main" id="{1EEFCF82-C001-4516-8A15-71C331CE271A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2179859" y="5281370"/>
            <a:ext cx="1055695" cy="881941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5ea1e383_0_2"/>
          <p:cNvSpPr txBox="1"/>
          <p:nvPr/>
        </p:nvSpPr>
        <p:spPr>
          <a:xfrm>
            <a:off x="2546252" y="283539"/>
            <a:ext cx="6696221" cy="8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 ER diagram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 Diagram (Logical) 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44DF58-FCD6-4E25-9C0E-A98A7AAB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4" y="1775753"/>
            <a:ext cx="95916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Pratesh Gartaula</dc:creator>
  <cp:lastModifiedBy>Pratesh Gartaula</cp:lastModifiedBy>
  <cp:revision>11</cp:revision>
  <dcterms:modified xsi:type="dcterms:W3CDTF">2021-02-23T23:42:05Z</dcterms:modified>
</cp:coreProperties>
</file>