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VeK8oFspZGFzH7TaPvDko9rLY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bfd7085f3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bfd7085f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13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Google Shape;13;p13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3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3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3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3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3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3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3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3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3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3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3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3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3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3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3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3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13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Google Shape;33;p13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3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3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13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180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2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6" name="Google Shape;276;p21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98" name="Google Shape;298;p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21"/>
          <p:cNvSpPr txBox="1"/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21"/>
          <p:cNvSpPr txBox="1"/>
          <p:nvPr>
            <p:ph idx="1" type="body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303" name="Google Shape;303;p21"/>
          <p:cNvSpPr txBox="1"/>
          <p:nvPr>
            <p:ph idx="2" type="body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304" name="Google Shape;304;p21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21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1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2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09" name="Google Shape;309;p22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22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329" name="Google Shape;329;p22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22"/>
          <p:cNvSpPr/>
          <p:nvPr>
            <p:ph idx="2" type="pic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5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33" name="Google Shape;333;p22"/>
          <p:cNvSpPr txBox="1"/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2"/>
          <p:cNvSpPr txBox="1"/>
          <p:nvPr>
            <p:ph idx="1" type="body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335" name="Google Shape;335;p22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2"/>
          <p:cNvSpPr txBox="1"/>
          <p:nvPr>
            <p:ph idx="11" type="ftr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2"/>
          <p:cNvSpPr txBox="1"/>
          <p:nvPr>
            <p:ph idx="12" type="sldNum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2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40" name="Google Shape;340;p23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2" name="Google Shape;362;p23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23"/>
          <p:cNvSpPr txBox="1"/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23"/>
          <p:cNvSpPr txBox="1"/>
          <p:nvPr>
            <p:ph idx="1" type="body"/>
          </p:nvPr>
        </p:nvSpPr>
        <p:spPr>
          <a:xfrm rot="5400000">
            <a:off x="5618955" y="285746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367" name="Google Shape;367;p23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23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23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24"/>
          <p:cNvGrpSpPr/>
          <p:nvPr/>
        </p:nvGrpSpPr>
        <p:grpSpPr>
          <a:xfrm flipH="1">
            <a:off x="-1" y="0"/>
            <a:ext cx="12584114" cy="6853238"/>
            <a:chOff x="-417513" y="0"/>
            <a:chExt cx="12584114" cy="6853238"/>
          </a:xfrm>
        </p:grpSpPr>
        <p:sp>
          <p:nvSpPr>
            <p:cNvPr id="372" name="Google Shape;372;p24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24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394" name="Google Shape;394;p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24"/>
          <p:cNvSpPr txBox="1"/>
          <p:nvPr>
            <p:ph type="title"/>
          </p:nvPr>
        </p:nvSpPr>
        <p:spPr>
          <a:xfrm rot="5400000">
            <a:off x="8329814" y="1827548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24"/>
          <p:cNvSpPr txBox="1"/>
          <p:nvPr>
            <p:ph idx="1" type="body"/>
          </p:nvPr>
        </p:nvSpPr>
        <p:spPr>
          <a:xfrm rot="5400000">
            <a:off x="1308406" y="292784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399" name="Google Shape;399;p24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24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24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15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Google Shape;43;p15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5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5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5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5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5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15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5" name="Google Shape;65;p15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5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Google Shape;81;p12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2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2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01" name="Google Shape;101;p12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2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2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180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/>
        </p:txBody>
      </p:sp>
      <p:sp>
        <p:nvSpPr>
          <p:cNvPr id="106" name="Google Shape;106;p12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2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1" name="Google Shape;111;p14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14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33" name="Google Shape;133;p1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4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38" name="Google Shape;138;p14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4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4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3" name="Google Shape;143;p16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16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163" name="Google Shape;163;p16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16"/>
          <p:cNvSpPr txBox="1"/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  <a:defRPr sz="4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6"/>
          <p:cNvSpPr txBox="1"/>
          <p:nvPr>
            <p:ph idx="1" type="body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8" name="Google Shape;168;p16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7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3" name="Google Shape;173;p17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7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95" name="Google Shape;195;p1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17"/>
          <p:cNvSpPr txBox="1"/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7"/>
          <p:cNvSpPr txBox="1"/>
          <p:nvPr>
            <p:ph idx="1" type="body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00" name="Google Shape;200;p17"/>
          <p:cNvSpPr txBox="1"/>
          <p:nvPr>
            <p:ph idx="2" type="body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01" name="Google Shape;201;p17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7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7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6" name="Google Shape;206;p18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1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8" name="Google Shape;228;p18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18"/>
          <p:cNvSpPr txBox="1"/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8"/>
          <p:cNvSpPr txBox="1"/>
          <p:nvPr>
            <p:ph idx="1" type="body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233" name="Google Shape;233;p18"/>
          <p:cNvSpPr txBox="1"/>
          <p:nvPr>
            <p:ph idx="2" type="body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34" name="Google Shape;234;p18"/>
          <p:cNvSpPr txBox="1"/>
          <p:nvPr>
            <p:ph idx="3" type="body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235" name="Google Shape;235;p18"/>
          <p:cNvSpPr txBox="1"/>
          <p:nvPr>
            <p:ph idx="4" type="body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36" name="Google Shape;236;p18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8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8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41" name="Google Shape;241;p19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19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63" name="Google Shape;263;p1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19"/>
          <p:cNvSpPr txBox="1"/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19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19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9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0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0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"/>
          <p:cNvSpPr/>
          <p:nvPr/>
        </p:nvSpPr>
        <p:spPr>
          <a:xfrm>
            <a:off x="-5824" y="6419"/>
            <a:ext cx="12192000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407" name="Google Shape;407;p1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8" name="Google Shape;408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1686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13725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1294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1294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11764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11764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11764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11764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1176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1176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1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1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" name="Google Shape;427;p1"/>
          <p:cNvSpPr txBox="1"/>
          <p:nvPr>
            <p:ph type="ctrTitle"/>
          </p:nvPr>
        </p:nvSpPr>
        <p:spPr>
          <a:xfrm>
            <a:off x="2004716" y="1263404"/>
            <a:ext cx="8239252" cy="3115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Arial"/>
              <a:buNone/>
            </a:pPr>
            <a:r>
              <a:rPr b="1" lang="en-US" sz="7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UnitFit</a:t>
            </a:r>
            <a:endParaRPr/>
          </a:p>
        </p:txBody>
      </p:sp>
      <p:sp>
        <p:nvSpPr>
          <p:cNvPr id="428" name="Google Shape;428;p1"/>
          <p:cNvSpPr txBox="1"/>
          <p:nvPr>
            <p:ph idx="1" type="subTitle"/>
          </p:nvPr>
        </p:nvSpPr>
        <p:spPr>
          <a:xfrm>
            <a:off x="2004716" y="4560432"/>
            <a:ext cx="8239253" cy="1228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None/>
            </a:pPr>
            <a:r>
              <a:rPr lang="en-US" sz="2400">
                <a:solidFill>
                  <a:schemeClr val="lt1"/>
                </a:solidFill>
              </a:rPr>
              <a:t>Team-2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40"/>
              <a:buNone/>
            </a:pPr>
            <a:r>
              <a:rPr lang="en-US" sz="2400">
                <a:solidFill>
                  <a:schemeClr val="lt1"/>
                </a:solidFill>
              </a:rPr>
              <a:t>GitHub Link- https://github.com/samarthgowda96/Unitfit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429" name="Google Shape;429;p1"/>
          <p:cNvSpPr/>
          <p:nvPr/>
        </p:nvSpPr>
        <p:spPr>
          <a:xfrm rot="10800000">
            <a:off x="1435823" y="3320139"/>
            <a:ext cx="300774" cy="259288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bfd7085f3f_0_0"/>
          <p:cNvSpPr txBox="1"/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gbfd7085f3f_0_0"/>
          <p:cNvSpPr txBox="1"/>
          <p:nvPr>
            <p:ph idx="1" type="body"/>
          </p:nvPr>
        </p:nvSpPr>
        <p:spPr>
          <a:xfrm>
            <a:off x="5118447" y="803186"/>
            <a:ext cx="6282000" cy="524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raphical user interface, text, application&#10;&#10;Description automatically generated" id="660" name="Google Shape;660;gbfd7085f3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2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435" name="Google Shape;435;p2"/>
          <p:cNvGrpSpPr/>
          <p:nvPr/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436" name="Google Shape;436;p2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Graphical user interface, website&#10;&#10;Description automatically generated" id="457" name="Google Shape;457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595" y="14287"/>
            <a:ext cx="10506809" cy="682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463" name="Google Shape;463;p3"/>
          <p:cNvGrpSpPr/>
          <p:nvPr/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464" name="Google Shape;464;p3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Text&#10;&#10;Description automatically generated" id="485" name="Google Shape;485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3530" y="-1"/>
            <a:ext cx="8719946" cy="6843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491" name="Google Shape;491;p4"/>
          <p:cNvGrpSpPr/>
          <p:nvPr/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492" name="Google Shape;492;p4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Text&#10;&#10;Description automatically generated" id="513" name="Google Shape;51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184" y="-26129"/>
            <a:ext cx="7615162" cy="6884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519" name="Google Shape;519;p5"/>
          <p:cNvGrpSpPr/>
          <p:nvPr/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520" name="Google Shape;520;p5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Text&#10;&#10;Description automatically generated" id="541" name="Google Shape;541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940" y="9524"/>
            <a:ext cx="11089131" cy="6847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547" name="Google Shape;547;p6"/>
          <p:cNvGrpSpPr/>
          <p:nvPr/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548" name="Google Shape;548;p6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Text&#10;&#10;Description automatically generated" id="569" name="Google Shape;569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2" y="449436"/>
            <a:ext cx="12192000" cy="6065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575" name="Google Shape;575;p7"/>
          <p:cNvGrpSpPr/>
          <p:nvPr/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576" name="Google Shape;576;p7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Text&#10;&#10;Description automatically generated" id="597" name="Google Shape;59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675" y="0"/>
            <a:ext cx="11177248" cy="6874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603" name="Google Shape;603;p8"/>
          <p:cNvGrpSpPr/>
          <p:nvPr/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604" name="Google Shape;604;p8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8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Text&#10;&#10;Description automatically generated" id="625" name="Google Shape;625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8534" y="22170"/>
            <a:ext cx="9034605" cy="6843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631" name="Google Shape;631;p9"/>
          <p:cNvGrpSpPr/>
          <p:nvPr/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632" name="Google Shape;632;p9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Text&#10;&#10;Description automatically generated" id="653" name="Google Shape;653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3277" y="25652"/>
            <a:ext cx="9060549" cy="6818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2021-02-23T19:45:55Z</dcterms:created>
  <dc:creator>Gowda, Mr. Samarth Venkatesh</dc:creator>
</cp:coreProperties>
</file>