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BIN1nkWAZkZbBf1c8ihzlDay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a3fe874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a3fe874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9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4002463" y="224093"/>
            <a:ext cx="42387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Application</a:t>
            </a:r>
            <a:br>
              <a:rPr lang="en-US" sz="1600"/>
            </a:b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1600"/>
            </a:b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Logical View</a:t>
            </a:r>
            <a:br>
              <a:rPr lang="en-US" sz="1600"/>
            </a:b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sz="160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292" y="3836646"/>
            <a:ext cx="489139" cy="97223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588033" y="1469733"/>
            <a:ext cx="76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635333" y="1498400"/>
            <a:ext cx="20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655133" y="1469733"/>
            <a:ext cx="2670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523633" y="1469733"/>
            <a:ext cx="24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9280301" y="1469733"/>
            <a:ext cx="255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1606305" y="1846523"/>
            <a:ext cx="1756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6523641" y="1839457"/>
            <a:ext cx="2215200" cy="14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3655139" y="1847931"/>
            <a:ext cx="2449500" cy="2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9269513" y="1854455"/>
            <a:ext cx="2121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508915" y="1834792"/>
            <a:ext cx="868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7" name="Google Shape;97;p15"/>
          <p:cNvSpPr/>
          <p:nvPr/>
        </p:nvSpPr>
        <p:spPr>
          <a:xfrm>
            <a:off x="1681671" y="3360991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Mobile 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939505" y="2970858"/>
            <a:ext cx="1725900" cy="369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profile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998500" y="4393964"/>
            <a:ext cx="1725900" cy="369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939505" y="3675265"/>
            <a:ext cx="1725900" cy="369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016800" y="5144885"/>
            <a:ext cx="1725900" cy="369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693893" y="4695603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Saving  Data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698067" y="3392265"/>
            <a:ext cx="1725900" cy="467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9281260" y="3642791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9269492" y="4527035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E-payment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8738863" y="4338771"/>
            <a:ext cx="33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6021743" y="4333955"/>
            <a:ext cx="33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3418901" y="4112201"/>
            <a:ext cx="291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3906" y="4936349"/>
            <a:ext cx="125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</a:t>
            </a:r>
            <a:endParaRPr sz="14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698067" y="4043949"/>
            <a:ext cx="1725900" cy="467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 Data</a:t>
            </a: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733802" y="4536840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9269560" y="2758466"/>
            <a:ext cx="1725900" cy="5637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Messenger Plug in 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24EC4E-86FF-4211-85DB-90B455FF03E2}"/>
              </a:ext>
            </a:extLst>
          </p:cNvPr>
          <p:cNvCxnSpPr/>
          <p:nvPr/>
        </p:nvCxnSpPr>
        <p:spPr>
          <a:xfrm flipV="1">
            <a:off x="998431" y="3836646"/>
            <a:ext cx="607874" cy="36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C09C3-8065-4A02-9F4A-6F959DEE9E3D}"/>
              </a:ext>
            </a:extLst>
          </p:cNvPr>
          <p:cNvCxnSpPr/>
          <p:nvPr/>
        </p:nvCxnSpPr>
        <p:spPr>
          <a:xfrm>
            <a:off x="1062179" y="4333955"/>
            <a:ext cx="558852" cy="47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"/>
          <p:cNvCxnSpPr>
            <a:stCxn id="123" idx="3"/>
            <a:endCxn id="124" idx="0"/>
          </p:cNvCxnSpPr>
          <p:nvPr/>
        </p:nvCxnSpPr>
        <p:spPr>
          <a:xfrm>
            <a:off x="840653" y="3251649"/>
            <a:ext cx="502800" cy="8007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125;p2"/>
          <p:cNvSpPr/>
          <p:nvPr/>
        </p:nvSpPr>
        <p:spPr>
          <a:xfrm>
            <a:off x="9417828" y="2015380"/>
            <a:ext cx="2184300" cy="203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602644" y="2015380"/>
            <a:ext cx="2184300" cy="203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Server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623618" y="2015381"/>
            <a:ext cx="2184300" cy="203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701880" y="4052449"/>
            <a:ext cx="1283100" cy="1013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10808" y="2924587"/>
            <a:ext cx="1610100" cy="100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889813" y="2924587"/>
            <a:ext cx="1610100" cy="100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705083" y="2924587"/>
            <a:ext cx="1610100" cy="100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 descr="User Icon Vector - Download Free Vectors, Clipart Graphics &amp; Vector 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1323"/>
            <a:ext cx="840653" cy="84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-180861" y="3484489"/>
            <a:ext cx="1451400" cy="5232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Authenticating Users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"/>
          <p:cNvCxnSpPr>
            <a:stCxn id="124" idx="3"/>
            <a:endCxn id="133" idx="2"/>
          </p:cNvCxnSpPr>
          <p:nvPr/>
        </p:nvCxnSpPr>
        <p:spPr>
          <a:xfrm rot="10800000" flipH="1">
            <a:off x="1984980" y="3866599"/>
            <a:ext cx="769500" cy="6927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2"/>
          <p:cNvCxnSpPr>
            <a:stCxn id="127" idx="3"/>
            <a:endCxn id="126" idx="1"/>
          </p:cNvCxnSpPr>
          <p:nvPr/>
        </p:nvCxnSpPr>
        <p:spPr>
          <a:xfrm>
            <a:off x="5807918" y="3033881"/>
            <a:ext cx="79470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2"/>
          <p:cNvCxnSpPr>
            <a:stCxn id="126" idx="3"/>
            <a:endCxn id="125" idx="1"/>
          </p:cNvCxnSpPr>
          <p:nvPr/>
        </p:nvCxnSpPr>
        <p:spPr>
          <a:xfrm>
            <a:off x="8786944" y="3033880"/>
            <a:ext cx="63090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2"/>
          <p:cNvSpPr/>
          <p:nvPr/>
        </p:nvSpPr>
        <p:spPr>
          <a:xfrm>
            <a:off x="2027583" y="2596374"/>
            <a:ext cx="1351944" cy="1456056"/>
          </a:xfrm>
          <a:prstGeom prst="irregularSeal2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 wall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9265551" y="4315825"/>
            <a:ext cx="2519700" cy="683700"/>
          </a:xfrm>
          <a:prstGeom prst="bracePair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Encrypting and hashing sensitive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6435059" y="4321028"/>
            <a:ext cx="2519700" cy="1692000"/>
          </a:xfrm>
          <a:prstGeom prst="bracePair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Auditing and logging activity and transaction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Authenticating and authoring upstream identities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3468756" y="4315824"/>
            <a:ext cx="2519700" cy="1411500"/>
          </a:xfrm>
          <a:prstGeom prst="bracePair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Secure Configuration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Authorizing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Validating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" descr="Computer Servers Transparency Metro Application Server, PNG, 1577x1577px,  Computer Servers, Application Server, Computer, Computer Hardware, Compu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0477" y="2421924"/>
            <a:ext cx="367565" cy="3675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pic>
      <p:pic>
        <p:nvPicPr>
          <p:cNvPr id="140" name="Google Shape;140;p2" descr="IconExperience » I-Collection » Server Earth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6654" y="2400763"/>
            <a:ext cx="409900" cy="40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pic>
      <p:pic>
        <p:nvPicPr>
          <p:cNvPr id="141" name="Google Shape;141;p2" descr="Database Server Icon of Line style - Available in SVG, PNG, EPS, AI &amp; Icon  font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47319" y="2402341"/>
            <a:ext cx="406731" cy="4067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pic>
      <p:sp>
        <p:nvSpPr>
          <p:cNvPr id="142" name="Google Shape;142;p2"/>
          <p:cNvSpPr/>
          <p:nvPr/>
        </p:nvSpPr>
        <p:spPr>
          <a:xfrm>
            <a:off x="659637" y="1557507"/>
            <a:ext cx="1283100" cy="101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" descr="Desktop, interface, browser, website, cloud, server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9245" y="4380428"/>
            <a:ext cx="641074" cy="6410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pic>
      <p:pic>
        <p:nvPicPr>
          <p:cNvPr id="144" name="Google Shape;144;p2" descr="Mobile Tablet Ico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9245" y="1889332"/>
            <a:ext cx="557583" cy="5575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cxnSp>
        <p:nvCxnSpPr>
          <p:cNvPr id="145" name="Google Shape;145;p2"/>
          <p:cNvCxnSpPr>
            <a:stCxn id="142" idx="3"/>
            <a:endCxn id="133" idx="0"/>
          </p:cNvCxnSpPr>
          <p:nvPr/>
        </p:nvCxnSpPr>
        <p:spPr>
          <a:xfrm>
            <a:off x="1942737" y="2064357"/>
            <a:ext cx="693300" cy="6591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2"/>
          <p:cNvCxnSpPr>
            <a:stCxn id="133" idx="3"/>
            <a:endCxn id="127" idx="1"/>
          </p:cNvCxnSpPr>
          <p:nvPr/>
        </p:nvCxnSpPr>
        <p:spPr>
          <a:xfrm rot="10800000" flipH="1">
            <a:off x="3379527" y="3033813"/>
            <a:ext cx="244200" cy="105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2"/>
          <p:cNvCxnSpPr>
            <a:stCxn id="123" idx="3"/>
            <a:endCxn id="142" idx="2"/>
          </p:cNvCxnSpPr>
          <p:nvPr/>
        </p:nvCxnSpPr>
        <p:spPr>
          <a:xfrm rot="10800000" flipH="1">
            <a:off x="840653" y="2571249"/>
            <a:ext cx="460500" cy="6804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8" name="Google Shape;148;p2"/>
          <p:cNvSpPr txBox="1"/>
          <p:nvPr/>
        </p:nvSpPr>
        <p:spPr>
          <a:xfrm>
            <a:off x="4065104" y="298174"/>
            <a:ext cx="42888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Architecture Pattern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a3fe87490_0_0"/>
          <p:cNvSpPr txBox="1">
            <a:spLocks noGrp="1"/>
          </p:cNvSpPr>
          <p:nvPr>
            <p:ph type="title"/>
          </p:nvPr>
        </p:nvSpPr>
        <p:spPr>
          <a:xfrm>
            <a:off x="3477975" y="365125"/>
            <a:ext cx="5976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 err="1"/>
              <a:t>UnitFit</a:t>
            </a:r>
            <a:r>
              <a:rPr lang="en-US" sz="1800" b="1" dirty="0"/>
              <a:t> Application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/>
              <a:t>Architecture Type: Application Architecture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/>
              <a:t>View: Physical View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/>
              <a:t>Style: Layered Architecture Pattern</a:t>
            </a:r>
            <a:endParaRPr dirty="0"/>
          </a:p>
        </p:txBody>
      </p:sp>
      <p:sp>
        <p:nvSpPr>
          <p:cNvPr id="154" name="Google Shape;154;gba3fe87490_0_0"/>
          <p:cNvSpPr txBox="1">
            <a:spLocks noGrp="1"/>
          </p:cNvSpPr>
          <p:nvPr>
            <p:ph type="body" idx="1"/>
          </p:nvPr>
        </p:nvSpPr>
        <p:spPr>
          <a:xfrm>
            <a:off x="0" y="1690825"/>
            <a:ext cx="12192000" cy="4510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               </a:t>
            </a: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F59E36-BF1D-4211-9E18-B099BDE71F18}"/>
              </a:ext>
            </a:extLst>
          </p:cNvPr>
          <p:cNvSpPr/>
          <p:nvPr/>
        </p:nvSpPr>
        <p:spPr>
          <a:xfrm>
            <a:off x="1436340" y="2415426"/>
            <a:ext cx="2548707" cy="42484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Wireless router">
            <a:extLst>
              <a:ext uri="{FF2B5EF4-FFF2-40B4-BE49-F238E27FC236}">
                <a16:creationId xmlns:a16="http://schemas.microsoft.com/office/drawing/2014/main" id="{80D1255B-CF71-4515-94EA-079400D16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176" y="4164140"/>
            <a:ext cx="914400" cy="914400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C66F3877-7674-4CD6-8198-31E4C5009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2176" y="2766520"/>
            <a:ext cx="914400" cy="914400"/>
          </a:xfrm>
          <a:prstGeom prst="rect">
            <a:avLst/>
          </a:prstGeom>
        </p:spPr>
      </p:pic>
      <p:pic>
        <p:nvPicPr>
          <p:cNvPr id="13" name="Google Shape;147;p16">
            <a:extLst>
              <a:ext uri="{FF2B5EF4-FFF2-40B4-BE49-F238E27FC236}">
                <a16:creationId xmlns:a16="http://schemas.microsoft.com/office/drawing/2014/main" id="{77C073C3-1314-4F1E-99A5-70F5BE2C649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5292" y="5665010"/>
            <a:ext cx="808168" cy="595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C58A26-DA6B-4057-A7F3-5B6566A9D910}"/>
              </a:ext>
            </a:extLst>
          </p:cNvPr>
          <p:cNvSpPr txBox="1"/>
          <p:nvPr/>
        </p:nvSpPr>
        <p:spPr>
          <a:xfrm>
            <a:off x="2539056" y="5036128"/>
            <a:ext cx="172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202124"/>
                </a:solidFill>
                <a:effectLst/>
                <a:latin typeface="Roboto"/>
              </a:rPr>
              <a:t>NetgearC3700N  Series Router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E3B9F-44EF-44DF-9C27-92B5D39CB2C5}"/>
              </a:ext>
            </a:extLst>
          </p:cNvPr>
          <p:cNvSpPr txBox="1"/>
          <p:nvPr/>
        </p:nvSpPr>
        <p:spPr>
          <a:xfrm>
            <a:off x="2792907" y="3497675"/>
            <a:ext cx="1111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A27A2-D080-4284-BB9F-3D0ADB1A2A9A}"/>
              </a:ext>
            </a:extLst>
          </p:cNvPr>
          <p:cNvSpPr txBox="1"/>
          <p:nvPr/>
        </p:nvSpPr>
        <p:spPr>
          <a:xfrm>
            <a:off x="2275292" y="6224623"/>
            <a:ext cx="2036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0" dirty="0">
                <a:solidFill>
                  <a:srgbClr val="31313C"/>
                </a:solidFill>
                <a:effectLst/>
                <a:latin typeface="Source Sans Pro" panose="020B0503030403020204" pitchFamily="34" charset="0"/>
              </a:rPr>
              <a:t>Cisco ASA 5500-X</a:t>
            </a:r>
            <a:endParaRPr lang="en-US" sz="900" dirty="0"/>
          </a:p>
        </p:txBody>
      </p:sp>
      <p:pic>
        <p:nvPicPr>
          <p:cNvPr id="19" name="Google Shape;86;p15">
            <a:extLst>
              <a:ext uri="{FF2B5EF4-FFF2-40B4-BE49-F238E27FC236}">
                <a16:creationId xmlns:a16="http://schemas.microsoft.com/office/drawing/2014/main" id="{916DC0AF-264F-4179-BEA6-97C95C6C0B0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3185" y="4053529"/>
            <a:ext cx="489139" cy="97223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72D8F4-323D-4EA6-8081-2476FD8A708B}"/>
              </a:ext>
            </a:extLst>
          </p:cNvPr>
          <p:cNvSpPr txBox="1"/>
          <p:nvPr/>
        </p:nvSpPr>
        <p:spPr>
          <a:xfrm>
            <a:off x="198656" y="3638285"/>
            <a:ext cx="1247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702E03-1040-4E22-9828-E9CFE371DBE1}"/>
              </a:ext>
            </a:extLst>
          </p:cNvPr>
          <p:cNvCxnSpPr/>
          <p:nvPr/>
        </p:nvCxnSpPr>
        <p:spPr>
          <a:xfrm flipV="1">
            <a:off x="628428" y="3617185"/>
            <a:ext cx="1839487" cy="943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92F735-E484-4DCA-9F24-4D5C08DFDE70}"/>
              </a:ext>
            </a:extLst>
          </p:cNvPr>
          <p:cNvCxnSpPr/>
          <p:nvPr/>
        </p:nvCxnSpPr>
        <p:spPr>
          <a:xfrm>
            <a:off x="2467915" y="3680920"/>
            <a:ext cx="0" cy="45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876FF9-7E67-4AE8-A2D4-0CB9B540D7EE}"/>
              </a:ext>
            </a:extLst>
          </p:cNvPr>
          <p:cNvCxnSpPr/>
          <p:nvPr/>
        </p:nvCxnSpPr>
        <p:spPr>
          <a:xfrm>
            <a:off x="2467915" y="5080438"/>
            <a:ext cx="0" cy="45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452760-9CA9-4566-87BD-BC4D486B3522}"/>
              </a:ext>
            </a:extLst>
          </p:cNvPr>
          <p:cNvSpPr/>
          <p:nvPr/>
        </p:nvSpPr>
        <p:spPr>
          <a:xfrm>
            <a:off x="4855599" y="2198029"/>
            <a:ext cx="4113011" cy="46121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Wireless router">
            <a:extLst>
              <a:ext uri="{FF2B5EF4-FFF2-40B4-BE49-F238E27FC236}">
                <a16:creationId xmlns:a16="http://schemas.microsoft.com/office/drawing/2014/main" id="{7D2B4E47-850E-4B61-A754-8B048FA07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3531" y="4279332"/>
            <a:ext cx="684015" cy="684015"/>
          </a:xfrm>
          <a:prstGeom prst="rect">
            <a:avLst/>
          </a:prstGeom>
        </p:spPr>
      </p:pic>
      <p:pic>
        <p:nvPicPr>
          <p:cNvPr id="34" name="Google Shape;147;p16">
            <a:extLst>
              <a:ext uri="{FF2B5EF4-FFF2-40B4-BE49-F238E27FC236}">
                <a16:creationId xmlns:a16="http://schemas.microsoft.com/office/drawing/2014/main" id="{48B7FBE1-8695-46AA-A384-E4EB1B466C6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0820" y="3400207"/>
            <a:ext cx="729771" cy="433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247C07EE-7917-4E28-8765-6F1D74774B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1568" y="5559881"/>
            <a:ext cx="914400" cy="914400"/>
          </a:xfrm>
          <a:prstGeom prst="rect">
            <a:avLst/>
          </a:prstGeom>
        </p:spPr>
      </p:pic>
      <p:pic>
        <p:nvPicPr>
          <p:cNvPr id="32" name="Graphic 31" descr="Closed book">
            <a:extLst>
              <a:ext uri="{FF2B5EF4-FFF2-40B4-BE49-F238E27FC236}">
                <a16:creationId xmlns:a16="http://schemas.microsoft.com/office/drawing/2014/main" id="{CBDF92DC-4A1B-4D27-B48F-269C7EBD5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1928" y="3031662"/>
            <a:ext cx="509814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BEE02B6-88FC-47FF-9E0E-1DA865577426}"/>
              </a:ext>
            </a:extLst>
          </p:cNvPr>
          <p:cNvSpPr txBox="1"/>
          <p:nvPr/>
        </p:nvSpPr>
        <p:spPr>
          <a:xfrm>
            <a:off x="2267166" y="1960589"/>
            <a:ext cx="153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18AB0C-6911-4AE1-9BFF-3C9F40F87218}"/>
              </a:ext>
            </a:extLst>
          </p:cNvPr>
          <p:cNvSpPr txBox="1"/>
          <p:nvPr/>
        </p:nvSpPr>
        <p:spPr>
          <a:xfrm>
            <a:off x="5894773" y="1790538"/>
            <a:ext cx="197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D5DF49-69EF-497B-9A41-6EA654BD2B05}"/>
              </a:ext>
            </a:extLst>
          </p:cNvPr>
          <p:cNvSpPr txBox="1"/>
          <p:nvPr/>
        </p:nvSpPr>
        <p:spPr>
          <a:xfrm>
            <a:off x="5016622" y="4950786"/>
            <a:ext cx="2553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212529"/>
                </a:solidFill>
                <a:effectLst/>
                <a:latin typeface="-apple-system"/>
              </a:rPr>
              <a:t>CISCO ISR4331-V/K9 Router</a:t>
            </a:r>
            <a:endParaRPr 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722B3D-DE80-438B-B1BD-23EF0C9B8548}"/>
              </a:ext>
            </a:extLst>
          </p:cNvPr>
          <p:cNvSpPr txBox="1"/>
          <p:nvPr/>
        </p:nvSpPr>
        <p:spPr>
          <a:xfrm>
            <a:off x="7160357" y="6474281"/>
            <a:ext cx="2431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DB Instance(Postgres 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BF8FD2-500B-41E6-A471-A5677E95C6BD}"/>
              </a:ext>
            </a:extLst>
          </p:cNvPr>
          <p:cNvSpPr txBox="1"/>
          <p:nvPr/>
        </p:nvSpPr>
        <p:spPr>
          <a:xfrm>
            <a:off x="5099861" y="3208630"/>
            <a:ext cx="18925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 </a:t>
            </a:r>
            <a:r>
              <a:rPr lang="en-U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Ngnix</a:t>
            </a: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1.15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1CCFE4-A380-47FB-B6B0-68BED7E94A7B}"/>
              </a:ext>
            </a:extLst>
          </p:cNvPr>
          <p:cNvSpPr txBox="1"/>
          <p:nvPr/>
        </p:nvSpPr>
        <p:spPr>
          <a:xfrm>
            <a:off x="6761843" y="2840327"/>
            <a:ext cx="231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Web server localhost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828BA2-F587-4A2E-BEC7-E411D7ECB4E3}"/>
              </a:ext>
            </a:extLst>
          </p:cNvPr>
          <p:cNvCxnSpPr>
            <a:cxnSpLocks/>
          </p:cNvCxnSpPr>
          <p:nvPr/>
        </p:nvCxnSpPr>
        <p:spPr>
          <a:xfrm flipV="1">
            <a:off x="5978519" y="3818933"/>
            <a:ext cx="1635945" cy="724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2641E9-1361-4A55-BDD5-725CB175EDF3}"/>
              </a:ext>
            </a:extLst>
          </p:cNvPr>
          <p:cNvCxnSpPr>
            <a:endCxn id="33" idx="0"/>
          </p:cNvCxnSpPr>
          <p:nvPr/>
        </p:nvCxnSpPr>
        <p:spPr>
          <a:xfrm>
            <a:off x="5575538" y="3956319"/>
            <a:ext cx="1" cy="323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oogle Shape;147;p16">
            <a:extLst>
              <a:ext uri="{FF2B5EF4-FFF2-40B4-BE49-F238E27FC236}">
                <a16:creationId xmlns:a16="http://schemas.microsoft.com/office/drawing/2014/main" id="{8FF950A3-D1A1-4C42-A0D3-999C6932421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34783" y="4146680"/>
            <a:ext cx="729771" cy="294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3C0E1B-3490-4E78-9B56-80CEC2439DD9}"/>
              </a:ext>
            </a:extLst>
          </p:cNvPr>
          <p:cNvCxnSpPr>
            <a:cxnSpLocks/>
          </p:cNvCxnSpPr>
          <p:nvPr/>
        </p:nvCxnSpPr>
        <p:spPr>
          <a:xfrm flipV="1">
            <a:off x="9223523" y="4279332"/>
            <a:ext cx="293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D11AF9-6D96-4DCA-979D-5EE72E9FD0C9}"/>
              </a:ext>
            </a:extLst>
          </p:cNvPr>
          <p:cNvCxnSpPr>
            <a:cxnSpLocks/>
          </p:cNvCxnSpPr>
          <p:nvPr/>
        </p:nvCxnSpPr>
        <p:spPr>
          <a:xfrm flipV="1">
            <a:off x="10234653" y="4275581"/>
            <a:ext cx="293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64B99F-F9ED-4314-8DBD-D495970E436E}"/>
              </a:ext>
            </a:extLst>
          </p:cNvPr>
          <p:cNvSpPr txBox="1"/>
          <p:nvPr/>
        </p:nvSpPr>
        <p:spPr>
          <a:xfrm>
            <a:off x="9329748" y="4404483"/>
            <a:ext cx="1679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 </a:t>
            </a:r>
            <a:r>
              <a:rPr lang="en-US" sz="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Ngnix</a:t>
            </a: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1.15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200128E-5966-4B84-A2F4-CC73507401E1}"/>
              </a:ext>
            </a:extLst>
          </p:cNvPr>
          <p:cNvSpPr/>
          <p:nvPr/>
        </p:nvSpPr>
        <p:spPr>
          <a:xfrm>
            <a:off x="10631329" y="2956810"/>
            <a:ext cx="1407456" cy="329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 descr="Monitor">
            <a:extLst>
              <a:ext uri="{FF2B5EF4-FFF2-40B4-BE49-F238E27FC236}">
                <a16:creationId xmlns:a16="http://schemas.microsoft.com/office/drawing/2014/main" id="{B7C8F365-323B-43C6-8477-975931F24D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33452" y="4604310"/>
            <a:ext cx="571584" cy="571584"/>
          </a:xfrm>
          <a:prstGeom prst="rect">
            <a:avLst/>
          </a:prstGeom>
        </p:spPr>
      </p:pic>
      <p:pic>
        <p:nvPicPr>
          <p:cNvPr id="73" name="Graphic 72" descr="Office worker">
            <a:extLst>
              <a:ext uri="{FF2B5EF4-FFF2-40B4-BE49-F238E27FC236}">
                <a16:creationId xmlns:a16="http://schemas.microsoft.com/office/drawing/2014/main" id="{CD38910B-6342-4924-A340-0CF29EA82F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49264" y="3288944"/>
            <a:ext cx="571585" cy="57158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9E07635-778B-4183-BDC7-FDEAF8DADAE9}"/>
              </a:ext>
            </a:extLst>
          </p:cNvPr>
          <p:cNvSpPr txBox="1"/>
          <p:nvPr/>
        </p:nvSpPr>
        <p:spPr>
          <a:xfrm>
            <a:off x="11044985" y="3147628"/>
            <a:ext cx="1436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Admin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B0B529-A0D3-4A94-A0FF-16F2748907AB}"/>
              </a:ext>
            </a:extLst>
          </p:cNvPr>
          <p:cNvSpPr txBox="1"/>
          <p:nvPr/>
        </p:nvSpPr>
        <p:spPr>
          <a:xfrm>
            <a:off x="10791126" y="4323237"/>
            <a:ext cx="143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Lenovo </a:t>
            </a:r>
            <a:r>
              <a:rPr lang="en-US" sz="800" dirty="0" err="1"/>
              <a:t>Ideapad</a:t>
            </a:r>
            <a:r>
              <a:rPr lang="en-US" sz="800" dirty="0"/>
              <a:t> 330S</a:t>
            </a:r>
          </a:p>
          <a:p>
            <a:r>
              <a:rPr lang="en-US" sz="800" dirty="0"/>
              <a:t>Work Station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8ECAE4-E284-458D-84A3-7BBCC8D4F914}"/>
              </a:ext>
            </a:extLst>
          </p:cNvPr>
          <p:cNvSpPr txBox="1"/>
          <p:nvPr/>
        </p:nvSpPr>
        <p:spPr>
          <a:xfrm>
            <a:off x="11251950" y="5909359"/>
            <a:ext cx="737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1F897-FC6D-4C11-AB08-E663FDD8392A}"/>
              </a:ext>
            </a:extLst>
          </p:cNvPr>
          <p:cNvSpPr txBox="1"/>
          <p:nvPr/>
        </p:nvSpPr>
        <p:spPr>
          <a:xfrm rot="16200000">
            <a:off x="3503896" y="3404191"/>
            <a:ext cx="1778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balancer (AWS)</a:t>
            </a:r>
          </a:p>
        </p:txBody>
      </p:sp>
      <p:pic>
        <p:nvPicPr>
          <p:cNvPr id="81" name="Graphic 80" descr="Cloud">
            <a:extLst>
              <a:ext uri="{FF2B5EF4-FFF2-40B4-BE49-F238E27FC236}">
                <a16:creationId xmlns:a16="http://schemas.microsoft.com/office/drawing/2014/main" id="{A07082FB-AA18-4924-8448-6BD67C223B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5047" y="4152215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F86D4F2-68CC-4120-BDA2-FB2A2A5E3AC8}"/>
              </a:ext>
            </a:extLst>
          </p:cNvPr>
          <p:cNvCxnSpPr/>
          <p:nvPr/>
        </p:nvCxnSpPr>
        <p:spPr>
          <a:xfrm>
            <a:off x="4162600" y="5079053"/>
            <a:ext cx="5592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6DB5BD-7770-424B-AF9F-719781B6F512}"/>
              </a:ext>
            </a:extLst>
          </p:cNvPr>
          <p:cNvCxnSpPr>
            <a:cxnSpLocks/>
          </p:cNvCxnSpPr>
          <p:nvPr/>
        </p:nvCxnSpPr>
        <p:spPr>
          <a:xfrm>
            <a:off x="7868328" y="4016266"/>
            <a:ext cx="0" cy="1519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F3277DF-438C-4596-B17B-3865248485F0}"/>
              </a:ext>
            </a:extLst>
          </p:cNvPr>
          <p:cNvSpPr txBox="1"/>
          <p:nvPr/>
        </p:nvSpPr>
        <p:spPr>
          <a:xfrm>
            <a:off x="10631329" y="2556657"/>
            <a:ext cx="1488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Layer</a:t>
            </a:r>
          </a:p>
        </p:txBody>
      </p:sp>
      <p:pic>
        <p:nvPicPr>
          <p:cNvPr id="94" name="Graphic 93" descr="User">
            <a:extLst>
              <a:ext uri="{FF2B5EF4-FFF2-40B4-BE49-F238E27FC236}">
                <a16:creationId xmlns:a16="http://schemas.microsoft.com/office/drawing/2014/main" id="{035ADAF5-68DC-4DED-87BF-B8946B994A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04269" y="5405460"/>
            <a:ext cx="643082" cy="6430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Roboto</vt:lpstr>
      <vt:lpstr>Source Sans Pro</vt:lpstr>
      <vt:lpstr>Office Theme</vt:lpstr>
      <vt:lpstr>UnitFit Application Architecture Type: Application Architecture View: Logical View Style: Layered Architecture Pattern</vt:lpstr>
      <vt:lpstr>PowerPoint Presentation</vt:lpstr>
      <vt:lpstr>UnitFit Application Architecture Type: Application Architecture View: Physical View Style: Layered Architecture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UnitFit Application Architecture Type: Application Architecture View: Logical View Style: Layered Architecture Pattern</dc:title>
  <dc:creator>Ho, Dac Vu</dc:creator>
  <cp:lastModifiedBy>Pratesh Gartaula</cp:lastModifiedBy>
  <cp:revision>15</cp:revision>
  <dcterms:created xsi:type="dcterms:W3CDTF">2020-10-26T14:16:35Z</dcterms:created>
  <dcterms:modified xsi:type="dcterms:W3CDTF">2021-03-24T22:36:39Z</dcterms:modified>
</cp:coreProperties>
</file>