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56" r:id="rId6"/>
    <p:sldId id="261" r:id="rId7"/>
    <p:sldId id="267" r:id="rId8"/>
    <p:sldId id="268" r:id="rId9"/>
    <p:sldId id="269" r:id="rId10"/>
    <p:sldId id="270" r:id="rId11"/>
    <p:sldId id="274" r:id="rId12"/>
    <p:sldId id="273" r:id="rId13"/>
    <p:sldId id="276" r:id="rId14"/>
    <p:sldId id="275" r:id="rId15"/>
    <p:sldId id="263" r:id="rId16"/>
    <p:sldId id="272" r:id="rId17"/>
    <p:sldId id="266" r:id="rId18"/>
    <p:sldId id="271" r:id="rId19"/>
    <p:sldId id="277" r:id="rId20"/>
    <p:sldId id="259" r:id="rId21"/>
    <p:sldId id="26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B0AE22-EB8F-413B-A6B8-236E2E1484FF}" v="1" dt="2020-11-28T21:58:23.4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110" y="19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neil Boodram" userId="49920124-05c1-461b-9010-c9e93feadee0" providerId="ADAL" clId="{F8B0AE22-EB8F-413B-A6B8-236E2E1484FF}"/>
    <pc:docChg chg="custSel delSld modSld sldOrd">
      <pc:chgData name="Roneil Boodram" userId="49920124-05c1-461b-9010-c9e93feadee0" providerId="ADAL" clId="{F8B0AE22-EB8F-413B-A6B8-236E2E1484FF}" dt="2020-11-28T21:59:45.535" v="195" actId="1076"/>
      <pc:docMkLst>
        <pc:docMk/>
      </pc:docMkLst>
      <pc:sldChg chg="ord">
        <pc:chgData name="Roneil Boodram" userId="49920124-05c1-461b-9010-c9e93feadee0" providerId="ADAL" clId="{F8B0AE22-EB8F-413B-A6B8-236E2E1484FF}" dt="2020-11-28T21:57:26.120" v="12"/>
        <pc:sldMkLst>
          <pc:docMk/>
          <pc:sldMk cId="1056094228" sldId="259"/>
        </pc:sldMkLst>
      </pc:sldChg>
      <pc:sldChg chg="del">
        <pc:chgData name="Roneil Boodram" userId="49920124-05c1-461b-9010-c9e93feadee0" providerId="ADAL" clId="{F8B0AE22-EB8F-413B-A6B8-236E2E1484FF}" dt="2020-11-28T21:57:16.574" v="10" actId="2696"/>
        <pc:sldMkLst>
          <pc:docMk/>
          <pc:sldMk cId="3100948978" sldId="260"/>
        </pc:sldMkLst>
      </pc:sldChg>
      <pc:sldChg chg="modSp mod ord">
        <pc:chgData name="Roneil Boodram" userId="49920124-05c1-461b-9010-c9e93feadee0" providerId="ADAL" clId="{F8B0AE22-EB8F-413B-A6B8-236E2E1484FF}" dt="2020-11-28T21:54:51.199" v="8" actId="20577"/>
        <pc:sldMkLst>
          <pc:docMk/>
          <pc:sldMk cId="3922871631" sldId="263"/>
        </pc:sldMkLst>
        <pc:spChg chg="mod">
          <ac:chgData name="Roneil Boodram" userId="49920124-05c1-461b-9010-c9e93feadee0" providerId="ADAL" clId="{F8B0AE22-EB8F-413B-A6B8-236E2E1484FF}" dt="2020-11-28T21:54:51.199" v="8" actId="20577"/>
          <ac:spMkLst>
            <pc:docMk/>
            <pc:sldMk cId="3922871631" sldId="263"/>
            <ac:spMk id="2" creationId="{D92608E8-24E2-4AC6-8854-75FFF5D4667E}"/>
          </ac:spMkLst>
        </pc:spChg>
      </pc:sldChg>
      <pc:sldChg chg="del">
        <pc:chgData name="Roneil Boodram" userId="49920124-05c1-461b-9010-c9e93feadee0" providerId="ADAL" clId="{F8B0AE22-EB8F-413B-A6B8-236E2E1484FF}" dt="2020-11-28T21:54:25.338" v="3" actId="2696"/>
        <pc:sldMkLst>
          <pc:docMk/>
          <pc:sldMk cId="304990033" sldId="264"/>
        </pc:sldMkLst>
      </pc:sldChg>
      <pc:sldChg chg="del">
        <pc:chgData name="Roneil Boodram" userId="49920124-05c1-461b-9010-c9e93feadee0" providerId="ADAL" clId="{F8B0AE22-EB8F-413B-A6B8-236E2E1484FF}" dt="2020-11-28T21:54:15.736" v="2" actId="2696"/>
        <pc:sldMkLst>
          <pc:docMk/>
          <pc:sldMk cId="83610943" sldId="265"/>
        </pc:sldMkLst>
      </pc:sldChg>
      <pc:sldChg chg="modSp mod">
        <pc:chgData name="Roneil Boodram" userId="49920124-05c1-461b-9010-c9e93feadee0" providerId="ADAL" clId="{F8B0AE22-EB8F-413B-A6B8-236E2E1484FF}" dt="2020-11-28T21:53:44.303" v="1" actId="14100"/>
        <pc:sldMkLst>
          <pc:docMk/>
          <pc:sldMk cId="1617078264" sldId="266"/>
        </pc:sldMkLst>
        <pc:picChg chg="mod">
          <ac:chgData name="Roneil Boodram" userId="49920124-05c1-461b-9010-c9e93feadee0" providerId="ADAL" clId="{F8B0AE22-EB8F-413B-A6B8-236E2E1484FF}" dt="2020-11-28T21:53:44.303" v="1" actId="14100"/>
          <ac:picMkLst>
            <pc:docMk/>
            <pc:sldMk cId="1617078264" sldId="266"/>
            <ac:picMk id="3" creationId="{FD2CE55B-BFCB-42D9-9CFA-10B0594B17C8}"/>
          </ac:picMkLst>
        </pc:picChg>
      </pc:sldChg>
      <pc:sldChg chg="modSp mod">
        <pc:chgData name="Roneil Boodram" userId="49920124-05c1-461b-9010-c9e93feadee0" providerId="ADAL" clId="{F8B0AE22-EB8F-413B-A6B8-236E2E1484FF}" dt="2020-11-28T21:55:42.860" v="9" actId="1076"/>
        <pc:sldMkLst>
          <pc:docMk/>
          <pc:sldMk cId="2259387227" sldId="268"/>
        </pc:sldMkLst>
        <pc:spChg chg="mod">
          <ac:chgData name="Roneil Boodram" userId="49920124-05c1-461b-9010-c9e93feadee0" providerId="ADAL" clId="{F8B0AE22-EB8F-413B-A6B8-236E2E1484FF}" dt="2020-11-28T21:55:42.860" v="9" actId="1076"/>
          <ac:spMkLst>
            <pc:docMk/>
            <pc:sldMk cId="2259387227" sldId="268"/>
            <ac:spMk id="4" creationId="{E3DF8EE5-71B4-417E-9CDD-3C6027639A60}"/>
          </ac:spMkLst>
        </pc:spChg>
      </pc:sldChg>
      <pc:sldChg chg="addSp modSp mod">
        <pc:chgData name="Roneil Boodram" userId="49920124-05c1-461b-9010-c9e93feadee0" providerId="ADAL" clId="{F8B0AE22-EB8F-413B-A6B8-236E2E1484FF}" dt="2020-11-28T21:59:45.535" v="195" actId="1076"/>
        <pc:sldMkLst>
          <pc:docMk/>
          <pc:sldMk cId="1482873352" sldId="270"/>
        </pc:sldMkLst>
        <pc:spChg chg="mod">
          <ac:chgData name="Roneil Boodram" userId="49920124-05c1-461b-9010-c9e93feadee0" providerId="ADAL" clId="{F8B0AE22-EB8F-413B-A6B8-236E2E1484FF}" dt="2020-11-28T21:58:13.696" v="17" actId="14100"/>
          <ac:spMkLst>
            <pc:docMk/>
            <pc:sldMk cId="1482873352" sldId="270"/>
            <ac:spMk id="2" creationId="{D92608E8-24E2-4AC6-8854-75FFF5D4667E}"/>
          </ac:spMkLst>
        </pc:spChg>
        <pc:spChg chg="add mod">
          <ac:chgData name="Roneil Boodram" userId="49920124-05c1-461b-9010-c9e93feadee0" providerId="ADAL" clId="{F8B0AE22-EB8F-413B-A6B8-236E2E1484FF}" dt="2020-11-28T21:59:45.535" v="195" actId="1076"/>
          <ac:spMkLst>
            <pc:docMk/>
            <pc:sldMk cId="1482873352" sldId="270"/>
            <ac:spMk id="5" creationId="{F3F791E9-61FA-453A-B0C1-0F8EB903E0EF}"/>
          </ac:spMkLst>
        </pc:spChg>
        <pc:graphicFrameChg chg="mod modGraphic">
          <ac:chgData name="Roneil Boodram" userId="49920124-05c1-461b-9010-c9e93feadee0" providerId="ADAL" clId="{F8B0AE22-EB8F-413B-A6B8-236E2E1484FF}" dt="2020-11-28T21:58:06.551" v="15" actId="1076"/>
          <ac:graphicFrameMkLst>
            <pc:docMk/>
            <pc:sldMk cId="1482873352" sldId="270"/>
            <ac:graphicFrameMk id="4" creationId="{580A6E26-AE9F-413A-B885-15DB76E7C969}"/>
          </ac:graphicFrameMkLst>
        </pc:graphicFrameChg>
      </pc:sldChg>
      <pc:sldChg chg="ord">
        <pc:chgData name="Roneil Boodram" userId="49920124-05c1-461b-9010-c9e93feadee0" providerId="ADAL" clId="{F8B0AE22-EB8F-413B-A6B8-236E2E1484FF}" dt="2020-11-28T21:54:30.753" v="5"/>
        <pc:sldMkLst>
          <pc:docMk/>
          <pc:sldMk cId="3093350814" sldId="272"/>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F9504-32CB-4C28-BD9C-B10BCB46E1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C96C95B-62A1-4AAE-B263-170F94AAA7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6FF381-61C7-4C00-9973-66438984EF76}"/>
              </a:ext>
            </a:extLst>
          </p:cNvPr>
          <p:cNvSpPr>
            <a:spLocks noGrp="1"/>
          </p:cNvSpPr>
          <p:nvPr>
            <p:ph type="dt" sz="half" idx="10"/>
          </p:nvPr>
        </p:nvSpPr>
        <p:spPr/>
        <p:txBody>
          <a:bodyPr/>
          <a:lstStyle/>
          <a:p>
            <a:fld id="{08F2185A-717F-4D58-B11A-26A19D14AE16}" type="datetimeFigureOut">
              <a:rPr lang="en-US" smtClean="0"/>
              <a:t>11/29/2020</a:t>
            </a:fld>
            <a:endParaRPr lang="en-US"/>
          </a:p>
        </p:txBody>
      </p:sp>
      <p:sp>
        <p:nvSpPr>
          <p:cNvPr id="5" name="Footer Placeholder 4">
            <a:extLst>
              <a:ext uri="{FF2B5EF4-FFF2-40B4-BE49-F238E27FC236}">
                <a16:creationId xmlns:a16="http://schemas.microsoft.com/office/drawing/2014/main" id="{B0EF2C56-09F3-4F4C-B960-E83A5ED4DA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8E06B4-1DE8-4FB1-B98C-3E85B2CA988D}"/>
              </a:ext>
            </a:extLst>
          </p:cNvPr>
          <p:cNvSpPr>
            <a:spLocks noGrp="1"/>
          </p:cNvSpPr>
          <p:nvPr>
            <p:ph type="sldNum" sz="quarter" idx="12"/>
          </p:nvPr>
        </p:nvSpPr>
        <p:spPr/>
        <p:txBody>
          <a:bodyPr/>
          <a:lstStyle/>
          <a:p>
            <a:fld id="{346BBD58-1D2A-43C3-BD3E-9BBD238834CF}" type="slidenum">
              <a:rPr lang="en-US" smtClean="0"/>
              <a:t>‹#›</a:t>
            </a:fld>
            <a:endParaRPr lang="en-US"/>
          </a:p>
        </p:txBody>
      </p:sp>
    </p:spTree>
    <p:extLst>
      <p:ext uri="{BB962C8B-B14F-4D97-AF65-F5344CB8AC3E}">
        <p14:creationId xmlns:p14="http://schemas.microsoft.com/office/powerpoint/2010/main" val="1557486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5564C-5B27-442F-9B51-19F588D2C4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FDD5E93-088F-4082-B48C-68AC4B7DC2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43FBE8-B7C8-4A56-B084-AEEE8F92252F}"/>
              </a:ext>
            </a:extLst>
          </p:cNvPr>
          <p:cNvSpPr>
            <a:spLocks noGrp="1"/>
          </p:cNvSpPr>
          <p:nvPr>
            <p:ph type="dt" sz="half" idx="10"/>
          </p:nvPr>
        </p:nvSpPr>
        <p:spPr/>
        <p:txBody>
          <a:bodyPr/>
          <a:lstStyle/>
          <a:p>
            <a:fld id="{08F2185A-717F-4D58-B11A-26A19D14AE16}" type="datetimeFigureOut">
              <a:rPr lang="en-US" smtClean="0"/>
              <a:t>11/29/2020</a:t>
            </a:fld>
            <a:endParaRPr lang="en-US"/>
          </a:p>
        </p:txBody>
      </p:sp>
      <p:sp>
        <p:nvSpPr>
          <p:cNvPr id="5" name="Footer Placeholder 4">
            <a:extLst>
              <a:ext uri="{FF2B5EF4-FFF2-40B4-BE49-F238E27FC236}">
                <a16:creationId xmlns:a16="http://schemas.microsoft.com/office/drawing/2014/main" id="{D7EF6922-BB3A-4270-AF67-5C7E2B936B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7DA0BF-75B9-4253-A2DE-5002C47B4B8B}"/>
              </a:ext>
            </a:extLst>
          </p:cNvPr>
          <p:cNvSpPr>
            <a:spLocks noGrp="1"/>
          </p:cNvSpPr>
          <p:nvPr>
            <p:ph type="sldNum" sz="quarter" idx="12"/>
          </p:nvPr>
        </p:nvSpPr>
        <p:spPr/>
        <p:txBody>
          <a:bodyPr/>
          <a:lstStyle/>
          <a:p>
            <a:fld id="{346BBD58-1D2A-43C3-BD3E-9BBD238834CF}" type="slidenum">
              <a:rPr lang="en-US" smtClean="0"/>
              <a:t>‹#›</a:t>
            </a:fld>
            <a:endParaRPr lang="en-US"/>
          </a:p>
        </p:txBody>
      </p:sp>
    </p:spTree>
    <p:extLst>
      <p:ext uri="{BB962C8B-B14F-4D97-AF65-F5344CB8AC3E}">
        <p14:creationId xmlns:p14="http://schemas.microsoft.com/office/powerpoint/2010/main" val="1703535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4AB2F1-4C72-40F4-B39C-E68DB9F847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7A03041-4E51-4455-B7B7-9CED4A77B9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74E0A9-8B3F-4AB8-9DB5-1ADF8DB79972}"/>
              </a:ext>
            </a:extLst>
          </p:cNvPr>
          <p:cNvSpPr>
            <a:spLocks noGrp="1"/>
          </p:cNvSpPr>
          <p:nvPr>
            <p:ph type="dt" sz="half" idx="10"/>
          </p:nvPr>
        </p:nvSpPr>
        <p:spPr/>
        <p:txBody>
          <a:bodyPr/>
          <a:lstStyle/>
          <a:p>
            <a:fld id="{08F2185A-717F-4D58-B11A-26A19D14AE16}" type="datetimeFigureOut">
              <a:rPr lang="en-US" smtClean="0"/>
              <a:t>11/29/2020</a:t>
            </a:fld>
            <a:endParaRPr lang="en-US"/>
          </a:p>
        </p:txBody>
      </p:sp>
      <p:sp>
        <p:nvSpPr>
          <p:cNvPr id="5" name="Footer Placeholder 4">
            <a:extLst>
              <a:ext uri="{FF2B5EF4-FFF2-40B4-BE49-F238E27FC236}">
                <a16:creationId xmlns:a16="http://schemas.microsoft.com/office/drawing/2014/main" id="{7A934424-9CA5-4EC3-B091-849F2269DB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6C74B5-8A15-47A7-B0F0-3EDB047C6D95}"/>
              </a:ext>
            </a:extLst>
          </p:cNvPr>
          <p:cNvSpPr>
            <a:spLocks noGrp="1"/>
          </p:cNvSpPr>
          <p:nvPr>
            <p:ph type="sldNum" sz="quarter" idx="12"/>
          </p:nvPr>
        </p:nvSpPr>
        <p:spPr/>
        <p:txBody>
          <a:bodyPr/>
          <a:lstStyle/>
          <a:p>
            <a:fld id="{346BBD58-1D2A-43C3-BD3E-9BBD238834CF}" type="slidenum">
              <a:rPr lang="en-US" smtClean="0"/>
              <a:t>‹#›</a:t>
            </a:fld>
            <a:endParaRPr lang="en-US"/>
          </a:p>
        </p:txBody>
      </p:sp>
    </p:spTree>
    <p:extLst>
      <p:ext uri="{BB962C8B-B14F-4D97-AF65-F5344CB8AC3E}">
        <p14:creationId xmlns:p14="http://schemas.microsoft.com/office/powerpoint/2010/main" val="1420002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3C17E-C6D7-4945-9D12-885B75A56C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D0C701-C8EF-42C8-9E61-1E89BAB20D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99FBB5-9344-4719-9572-A4812EDEF5AE}"/>
              </a:ext>
            </a:extLst>
          </p:cNvPr>
          <p:cNvSpPr>
            <a:spLocks noGrp="1"/>
          </p:cNvSpPr>
          <p:nvPr>
            <p:ph type="dt" sz="half" idx="10"/>
          </p:nvPr>
        </p:nvSpPr>
        <p:spPr/>
        <p:txBody>
          <a:bodyPr/>
          <a:lstStyle/>
          <a:p>
            <a:fld id="{08F2185A-717F-4D58-B11A-26A19D14AE16}" type="datetimeFigureOut">
              <a:rPr lang="en-US" smtClean="0"/>
              <a:t>11/29/2020</a:t>
            </a:fld>
            <a:endParaRPr lang="en-US"/>
          </a:p>
        </p:txBody>
      </p:sp>
      <p:sp>
        <p:nvSpPr>
          <p:cNvPr id="5" name="Footer Placeholder 4">
            <a:extLst>
              <a:ext uri="{FF2B5EF4-FFF2-40B4-BE49-F238E27FC236}">
                <a16:creationId xmlns:a16="http://schemas.microsoft.com/office/drawing/2014/main" id="{F1E5734C-E2B8-4E30-BCF8-39ADC4C82A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901C4F-609C-460C-957B-1D2BCA3CFE9D}"/>
              </a:ext>
            </a:extLst>
          </p:cNvPr>
          <p:cNvSpPr>
            <a:spLocks noGrp="1"/>
          </p:cNvSpPr>
          <p:nvPr>
            <p:ph type="sldNum" sz="quarter" idx="12"/>
          </p:nvPr>
        </p:nvSpPr>
        <p:spPr/>
        <p:txBody>
          <a:bodyPr/>
          <a:lstStyle/>
          <a:p>
            <a:fld id="{346BBD58-1D2A-43C3-BD3E-9BBD238834CF}" type="slidenum">
              <a:rPr lang="en-US" smtClean="0"/>
              <a:t>‹#›</a:t>
            </a:fld>
            <a:endParaRPr lang="en-US"/>
          </a:p>
        </p:txBody>
      </p:sp>
    </p:spTree>
    <p:extLst>
      <p:ext uri="{BB962C8B-B14F-4D97-AF65-F5344CB8AC3E}">
        <p14:creationId xmlns:p14="http://schemas.microsoft.com/office/powerpoint/2010/main" val="2625359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6B8B2-42EF-4432-8B75-6C3A5AAA6E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9CF6B4-1685-47AF-B6D4-B395C9A924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F7D053-901E-4561-9105-3E849D0BA134}"/>
              </a:ext>
            </a:extLst>
          </p:cNvPr>
          <p:cNvSpPr>
            <a:spLocks noGrp="1"/>
          </p:cNvSpPr>
          <p:nvPr>
            <p:ph type="dt" sz="half" idx="10"/>
          </p:nvPr>
        </p:nvSpPr>
        <p:spPr/>
        <p:txBody>
          <a:bodyPr/>
          <a:lstStyle/>
          <a:p>
            <a:fld id="{08F2185A-717F-4D58-B11A-26A19D14AE16}" type="datetimeFigureOut">
              <a:rPr lang="en-US" smtClean="0"/>
              <a:t>11/29/2020</a:t>
            </a:fld>
            <a:endParaRPr lang="en-US"/>
          </a:p>
        </p:txBody>
      </p:sp>
      <p:sp>
        <p:nvSpPr>
          <p:cNvPr id="5" name="Footer Placeholder 4">
            <a:extLst>
              <a:ext uri="{FF2B5EF4-FFF2-40B4-BE49-F238E27FC236}">
                <a16:creationId xmlns:a16="http://schemas.microsoft.com/office/drawing/2014/main" id="{98BF12A5-D73C-4423-A417-D5F044E82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177F52-2237-4C8E-8661-39CF068E48B2}"/>
              </a:ext>
            </a:extLst>
          </p:cNvPr>
          <p:cNvSpPr>
            <a:spLocks noGrp="1"/>
          </p:cNvSpPr>
          <p:nvPr>
            <p:ph type="sldNum" sz="quarter" idx="12"/>
          </p:nvPr>
        </p:nvSpPr>
        <p:spPr/>
        <p:txBody>
          <a:bodyPr/>
          <a:lstStyle/>
          <a:p>
            <a:fld id="{346BBD58-1D2A-43C3-BD3E-9BBD238834CF}" type="slidenum">
              <a:rPr lang="en-US" smtClean="0"/>
              <a:t>‹#›</a:t>
            </a:fld>
            <a:endParaRPr lang="en-US"/>
          </a:p>
        </p:txBody>
      </p:sp>
    </p:spTree>
    <p:extLst>
      <p:ext uri="{BB962C8B-B14F-4D97-AF65-F5344CB8AC3E}">
        <p14:creationId xmlns:p14="http://schemas.microsoft.com/office/powerpoint/2010/main" val="3093368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1AA85-240E-49DD-93BD-EB070BA251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EE7640-C6AC-48AE-8A0E-2B945B57A0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269C396-D6B3-4A68-B556-392D56C8C7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760BB9B-BC87-4359-9BEB-CD1AB4A6E282}"/>
              </a:ext>
            </a:extLst>
          </p:cNvPr>
          <p:cNvSpPr>
            <a:spLocks noGrp="1"/>
          </p:cNvSpPr>
          <p:nvPr>
            <p:ph type="dt" sz="half" idx="10"/>
          </p:nvPr>
        </p:nvSpPr>
        <p:spPr/>
        <p:txBody>
          <a:bodyPr/>
          <a:lstStyle/>
          <a:p>
            <a:fld id="{08F2185A-717F-4D58-B11A-26A19D14AE16}" type="datetimeFigureOut">
              <a:rPr lang="en-US" smtClean="0"/>
              <a:t>11/29/2020</a:t>
            </a:fld>
            <a:endParaRPr lang="en-US"/>
          </a:p>
        </p:txBody>
      </p:sp>
      <p:sp>
        <p:nvSpPr>
          <p:cNvPr id="6" name="Footer Placeholder 5">
            <a:extLst>
              <a:ext uri="{FF2B5EF4-FFF2-40B4-BE49-F238E27FC236}">
                <a16:creationId xmlns:a16="http://schemas.microsoft.com/office/drawing/2014/main" id="{19BF624F-4F4D-4D1B-B94C-207E66DBB5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A1BD8C-51B8-4CA3-8249-62336E160086}"/>
              </a:ext>
            </a:extLst>
          </p:cNvPr>
          <p:cNvSpPr>
            <a:spLocks noGrp="1"/>
          </p:cNvSpPr>
          <p:nvPr>
            <p:ph type="sldNum" sz="quarter" idx="12"/>
          </p:nvPr>
        </p:nvSpPr>
        <p:spPr/>
        <p:txBody>
          <a:bodyPr/>
          <a:lstStyle/>
          <a:p>
            <a:fld id="{346BBD58-1D2A-43C3-BD3E-9BBD238834CF}" type="slidenum">
              <a:rPr lang="en-US" smtClean="0"/>
              <a:t>‹#›</a:t>
            </a:fld>
            <a:endParaRPr lang="en-US"/>
          </a:p>
        </p:txBody>
      </p:sp>
    </p:spTree>
    <p:extLst>
      <p:ext uri="{BB962C8B-B14F-4D97-AF65-F5344CB8AC3E}">
        <p14:creationId xmlns:p14="http://schemas.microsoft.com/office/powerpoint/2010/main" val="2019686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703D3-BDBF-44AC-9254-FBB5FBB270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CA6FCF-DDA3-4CB2-8467-33886BEC63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8ADE35-C5C6-4EBC-9541-31EB845056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64D59B6-E4B5-4322-BA4B-29F0EE7DEA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CBD6D0-86EA-4D16-AE3C-39DE177046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72006F-CDB5-489C-92BD-8C16023A1919}"/>
              </a:ext>
            </a:extLst>
          </p:cNvPr>
          <p:cNvSpPr>
            <a:spLocks noGrp="1"/>
          </p:cNvSpPr>
          <p:nvPr>
            <p:ph type="dt" sz="half" idx="10"/>
          </p:nvPr>
        </p:nvSpPr>
        <p:spPr/>
        <p:txBody>
          <a:bodyPr/>
          <a:lstStyle/>
          <a:p>
            <a:fld id="{08F2185A-717F-4D58-B11A-26A19D14AE16}" type="datetimeFigureOut">
              <a:rPr lang="en-US" smtClean="0"/>
              <a:t>11/29/2020</a:t>
            </a:fld>
            <a:endParaRPr lang="en-US"/>
          </a:p>
        </p:txBody>
      </p:sp>
      <p:sp>
        <p:nvSpPr>
          <p:cNvPr id="8" name="Footer Placeholder 7">
            <a:extLst>
              <a:ext uri="{FF2B5EF4-FFF2-40B4-BE49-F238E27FC236}">
                <a16:creationId xmlns:a16="http://schemas.microsoft.com/office/drawing/2014/main" id="{C1DC2EF8-A271-46AF-A2E9-86CC6194AD6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7BAEB03-27A8-434B-9E1D-013B4E5164E0}"/>
              </a:ext>
            </a:extLst>
          </p:cNvPr>
          <p:cNvSpPr>
            <a:spLocks noGrp="1"/>
          </p:cNvSpPr>
          <p:nvPr>
            <p:ph type="sldNum" sz="quarter" idx="12"/>
          </p:nvPr>
        </p:nvSpPr>
        <p:spPr/>
        <p:txBody>
          <a:bodyPr/>
          <a:lstStyle/>
          <a:p>
            <a:fld id="{346BBD58-1D2A-43C3-BD3E-9BBD238834CF}" type="slidenum">
              <a:rPr lang="en-US" smtClean="0"/>
              <a:t>‹#›</a:t>
            </a:fld>
            <a:endParaRPr lang="en-US"/>
          </a:p>
        </p:txBody>
      </p:sp>
    </p:spTree>
    <p:extLst>
      <p:ext uri="{BB962C8B-B14F-4D97-AF65-F5344CB8AC3E}">
        <p14:creationId xmlns:p14="http://schemas.microsoft.com/office/powerpoint/2010/main" val="3120188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6E3D5-DB59-4619-B5D9-BF80EC702B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28DA3B-314B-4914-AEE4-97EDD41D7CFF}"/>
              </a:ext>
            </a:extLst>
          </p:cNvPr>
          <p:cNvSpPr>
            <a:spLocks noGrp="1"/>
          </p:cNvSpPr>
          <p:nvPr>
            <p:ph type="dt" sz="half" idx="10"/>
          </p:nvPr>
        </p:nvSpPr>
        <p:spPr/>
        <p:txBody>
          <a:bodyPr/>
          <a:lstStyle/>
          <a:p>
            <a:fld id="{08F2185A-717F-4D58-B11A-26A19D14AE16}" type="datetimeFigureOut">
              <a:rPr lang="en-US" smtClean="0"/>
              <a:t>11/29/2020</a:t>
            </a:fld>
            <a:endParaRPr lang="en-US"/>
          </a:p>
        </p:txBody>
      </p:sp>
      <p:sp>
        <p:nvSpPr>
          <p:cNvPr id="4" name="Footer Placeholder 3">
            <a:extLst>
              <a:ext uri="{FF2B5EF4-FFF2-40B4-BE49-F238E27FC236}">
                <a16:creationId xmlns:a16="http://schemas.microsoft.com/office/drawing/2014/main" id="{DE272E8D-9249-4B06-A875-B9FDE89289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793352-35B9-432D-89D6-FF09EAE30C55}"/>
              </a:ext>
            </a:extLst>
          </p:cNvPr>
          <p:cNvSpPr>
            <a:spLocks noGrp="1"/>
          </p:cNvSpPr>
          <p:nvPr>
            <p:ph type="sldNum" sz="quarter" idx="12"/>
          </p:nvPr>
        </p:nvSpPr>
        <p:spPr/>
        <p:txBody>
          <a:bodyPr/>
          <a:lstStyle/>
          <a:p>
            <a:fld id="{346BBD58-1D2A-43C3-BD3E-9BBD238834CF}" type="slidenum">
              <a:rPr lang="en-US" smtClean="0"/>
              <a:t>‹#›</a:t>
            </a:fld>
            <a:endParaRPr lang="en-US"/>
          </a:p>
        </p:txBody>
      </p:sp>
    </p:spTree>
    <p:extLst>
      <p:ext uri="{BB962C8B-B14F-4D97-AF65-F5344CB8AC3E}">
        <p14:creationId xmlns:p14="http://schemas.microsoft.com/office/powerpoint/2010/main" val="3389271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B6D011-B51E-4253-BA5B-95E2B6965C03}"/>
              </a:ext>
            </a:extLst>
          </p:cNvPr>
          <p:cNvSpPr>
            <a:spLocks noGrp="1"/>
          </p:cNvSpPr>
          <p:nvPr>
            <p:ph type="dt" sz="half" idx="10"/>
          </p:nvPr>
        </p:nvSpPr>
        <p:spPr/>
        <p:txBody>
          <a:bodyPr/>
          <a:lstStyle/>
          <a:p>
            <a:fld id="{08F2185A-717F-4D58-B11A-26A19D14AE16}" type="datetimeFigureOut">
              <a:rPr lang="en-US" smtClean="0"/>
              <a:t>11/29/2020</a:t>
            </a:fld>
            <a:endParaRPr lang="en-US"/>
          </a:p>
        </p:txBody>
      </p:sp>
      <p:sp>
        <p:nvSpPr>
          <p:cNvPr id="3" name="Footer Placeholder 2">
            <a:extLst>
              <a:ext uri="{FF2B5EF4-FFF2-40B4-BE49-F238E27FC236}">
                <a16:creationId xmlns:a16="http://schemas.microsoft.com/office/drawing/2014/main" id="{EA1AD4CD-7A93-47D9-A39C-F594EDA6FB3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BD9402C-54F8-401B-9D8D-7A4DA817CE6C}"/>
              </a:ext>
            </a:extLst>
          </p:cNvPr>
          <p:cNvSpPr>
            <a:spLocks noGrp="1"/>
          </p:cNvSpPr>
          <p:nvPr>
            <p:ph type="sldNum" sz="quarter" idx="12"/>
          </p:nvPr>
        </p:nvSpPr>
        <p:spPr/>
        <p:txBody>
          <a:bodyPr/>
          <a:lstStyle/>
          <a:p>
            <a:fld id="{346BBD58-1D2A-43C3-BD3E-9BBD238834CF}" type="slidenum">
              <a:rPr lang="en-US" smtClean="0"/>
              <a:t>‹#›</a:t>
            </a:fld>
            <a:endParaRPr lang="en-US"/>
          </a:p>
        </p:txBody>
      </p:sp>
    </p:spTree>
    <p:extLst>
      <p:ext uri="{BB962C8B-B14F-4D97-AF65-F5344CB8AC3E}">
        <p14:creationId xmlns:p14="http://schemas.microsoft.com/office/powerpoint/2010/main" val="1893760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FE8B2-5492-40F8-8CD8-D0670003B2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03B31B-6B21-4BD5-8E55-23506BD7DB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A45A6A7-B6B0-4C16-9D8A-ABF0514BBD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3C9177-0E22-4717-A705-D9D7C78C7C4D}"/>
              </a:ext>
            </a:extLst>
          </p:cNvPr>
          <p:cNvSpPr>
            <a:spLocks noGrp="1"/>
          </p:cNvSpPr>
          <p:nvPr>
            <p:ph type="dt" sz="half" idx="10"/>
          </p:nvPr>
        </p:nvSpPr>
        <p:spPr/>
        <p:txBody>
          <a:bodyPr/>
          <a:lstStyle/>
          <a:p>
            <a:fld id="{08F2185A-717F-4D58-B11A-26A19D14AE16}" type="datetimeFigureOut">
              <a:rPr lang="en-US" smtClean="0"/>
              <a:t>11/29/2020</a:t>
            </a:fld>
            <a:endParaRPr lang="en-US"/>
          </a:p>
        </p:txBody>
      </p:sp>
      <p:sp>
        <p:nvSpPr>
          <p:cNvPr id="6" name="Footer Placeholder 5">
            <a:extLst>
              <a:ext uri="{FF2B5EF4-FFF2-40B4-BE49-F238E27FC236}">
                <a16:creationId xmlns:a16="http://schemas.microsoft.com/office/drawing/2014/main" id="{F9C15B7F-BA1D-40C8-955C-953AD11E44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C561DC-7466-4C4F-8A90-D208B88281D7}"/>
              </a:ext>
            </a:extLst>
          </p:cNvPr>
          <p:cNvSpPr>
            <a:spLocks noGrp="1"/>
          </p:cNvSpPr>
          <p:nvPr>
            <p:ph type="sldNum" sz="quarter" idx="12"/>
          </p:nvPr>
        </p:nvSpPr>
        <p:spPr/>
        <p:txBody>
          <a:bodyPr/>
          <a:lstStyle/>
          <a:p>
            <a:fld id="{346BBD58-1D2A-43C3-BD3E-9BBD238834CF}" type="slidenum">
              <a:rPr lang="en-US" smtClean="0"/>
              <a:t>‹#›</a:t>
            </a:fld>
            <a:endParaRPr lang="en-US"/>
          </a:p>
        </p:txBody>
      </p:sp>
    </p:spTree>
    <p:extLst>
      <p:ext uri="{BB962C8B-B14F-4D97-AF65-F5344CB8AC3E}">
        <p14:creationId xmlns:p14="http://schemas.microsoft.com/office/powerpoint/2010/main" val="1706149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EB237-A3BA-4CC8-A9C6-3E4FF64BA8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78F4741-42D6-4EF0-AB5F-90BE0385EF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5D5C02F-C4D6-4D33-B3D8-29381BF91C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5A46E7-FE71-475C-9BB2-B09A59149CA7}"/>
              </a:ext>
            </a:extLst>
          </p:cNvPr>
          <p:cNvSpPr>
            <a:spLocks noGrp="1"/>
          </p:cNvSpPr>
          <p:nvPr>
            <p:ph type="dt" sz="half" idx="10"/>
          </p:nvPr>
        </p:nvSpPr>
        <p:spPr/>
        <p:txBody>
          <a:bodyPr/>
          <a:lstStyle/>
          <a:p>
            <a:fld id="{08F2185A-717F-4D58-B11A-26A19D14AE16}" type="datetimeFigureOut">
              <a:rPr lang="en-US" smtClean="0"/>
              <a:t>11/29/2020</a:t>
            </a:fld>
            <a:endParaRPr lang="en-US"/>
          </a:p>
        </p:txBody>
      </p:sp>
      <p:sp>
        <p:nvSpPr>
          <p:cNvPr id="6" name="Footer Placeholder 5">
            <a:extLst>
              <a:ext uri="{FF2B5EF4-FFF2-40B4-BE49-F238E27FC236}">
                <a16:creationId xmlns:a16="http://schemas.microsoft.com/office/drawing/2014/main" id="{B9553653-A808-4994-BEE5-6620CFF8BD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5763F6-E6C8-4841-A767-9C956434FAF6}"/>
              </a:ext>
            </a:extLst>
          </p:cNvPr>
          <p:cNvSpPr>
            <a:spLocks noGrp="1"/>
          </p:cNvSpPr>
          <p:nvPr>
            <p:ph type="sldNum" sz="quarter" idx="12"/>
          </p:nvPr>
        </p:nvSpPr>
        <p:spPr/>
        <p:txBody>
          <a:bodyPr/>
          <a:lstStyle/>
          <a:p>
            <a:fld id="{346BBD58-1D2A-43C3-BD3E-9BBD238834CF}" type="slidenum">
              <a:rPr lang="en-US" smtClean="0"/>
              <a:t>‹#›</a:t>
            </a:fld>
            <a:endParaRPr lang="en-US"/>
          </a:p>
        </p:txBody>
      </p:sp>
    </p:spTree>
    <p:extLst>
      <p:ext uri="{BB962C8B-B14F-4D97-AF65-F5344CB8AC3E}">
        <p14:creationId xmlns:p14="http://schemas.microsoft.com/office/powerpoint/2010/main" val="2127517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F31C2A-4B1A-40C3-80FD-070E7E8379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1D7B6B6-B51B-4A0A-B0CD-3D68CFE3A8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DBC662-A047-4362-ACE2-BE41DE5C4F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F2185A-717F-4D58-B11A-26A19D14AE16}" type="datetimeFigureOut">
              <a:rPr lang="en-US" smtClean="0"/>
              <a:t>11/29/2020</a:t>
            </a:fld>
            <a:endParaRPr lang="en-US"/>
          </a:p>
        </p:txBody>
      </p:sp>
      <p:sp>
        <p:nvSpPr>
          <p:cNvPr id="5" name="Footer Placeholder 4">
            <a:extLst>
              <a:ext uri="{FF2B5EF4-FFF2-40B4-BE49-F238E27FC236}">
                <a16:creationId xmlns:a16="http://schemas.microsoft.com/office/drawing/2014/main" id="{EBB4B89D-C691-45FD-BC61-78D509DA95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5655185-15B6-4B26-A119-0F1E1AA961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6BBD58-1D2A-43C3-BD3E-9BBD238834CF}" type="slidenum">
              <a:rPr lang="en-US" smtClean="0"/>
              <a:t>‹#›</a:t>
            </a:fld>
            <a:endParaRPr lang="en-US"/>
          </a:p>
        </p:txBody>
      </p:sp>
    </p:spTree>
    <p:extLst>
      <p:ext uri="{BB962C8B-B14F-4D97-AF65-F5344CB8AC3E}">
        <p14:creationId xmlns:p14="http://schemas.microsoft.com/office/powerpoint/2010/main" val="34557463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hyperlink" Target="https://expressanalytics.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608E8-24E2-4AC6-8854-75FFF5D4667E}"/>
              </a:ext>
            </a:extLst>
          </p:cNvPr>
          <p:cNvSpPr>
            <a:spLocks noGrp="1"/>
          </p:cNvSpPr>
          <p:nvPr>
            <p:ph type="ctrTitle"/>
          </p:nvPr>
        </p:nvSpPr>
        <p:spPr>
          <a:xfrm>
            <a:off x="460437" y="-663964"/>
            <a:ext cx="11271126" cy="2717727"/>
          </a:xfrm>
        </p:spPr>
        <p:txBody>
          <a:bodyPr>
            <a:normAutofit/>
          </a:bodyPr>
          <a:lstStyle/>
          <a:p>
            <a:r>
              <a:rPr lang="en-US" sz="8000" u="sng" dirty="0">
                <a:solidFill>
                  <a:srgbClr val="FFFF00"/>
                </a:solidFill>
                <a:effectLst>
                  <a:outerShdw blurRad="38100" dist="38100" dir="2700000" algn="tl">
                    <a:srgbClr val="000000">
                      <a:alpha val="43137"/>
                    </a:srgbClr>
                  </a:outerShdw>
                </a:effectLst>
                <a:latin typeface="+mn-lt"/>
                <a:cs typeface="Aharoni" panose="020B0604020202020204" pitchFamily="2" charset="-79"/>
              </a:rPr>
              <a:t>Predicting Thunderstorms </a:t>
            </a:r>
            <a:br>
              <a:rPr lang="en-US" u="sng" dirty="0">
                <a:solidFill>
                  <a:srgbClr val="FFFF00"/>
                </a:solidFill>
                <a:effectLst>
                  <a:outerShdw blurRad="38100" dist="38100" dir="2700000" algn="tl">
                    <a:srgbClr val="000000">
                      <a:alpha val="43137"/>
                    </a:srgbClr>
                  </a:outerShdw>
                </a:effectLst>
                <a:latin typeface="+mn-lt"/>
                <a:cs typeface="Aharoni" panose="020B0604020202020204" pitchFamily="2" charset="-79"/>
              </a:rPr>
            </a:br>
            <a:r>
              <a:rPr lang="en-US" u="sng" dirty="0">
                <a:solidFill>
                  <a:srgbClr val="FFFF00"/>
                </a:solidFill>
                <a:effectLst>
                  <a:outerShdw blurRad="38100" dist="38100" dir="2700000" algn="tl">
                    <a:srgbClr val="000000">
                      <a:alpha val="43137"/>
                    </a:srgbClr>
                  </a:outerShdw>
                </a:effectLst>
                <a:latin typeface="+mn-lt"/>
                <a:cs typeface="Aharoni" panose="020B0604020202020204" pitchFamily="2" charset="-79"/>
              </a:rPr>
              <a:t>with a Neural Network (via Python)</a:t>
            </a:r>
          </a:p>
        </p:txBody>
      </p:sp>
      <p:sp>
        <p:nvSpPr>
          <p:cNvPr id="3" name="Subtitle 2">
            <a:extLst>
              <a:ext uri="{FF2B5EF4-FFF2-40B4-BE49-F238E27FC236}">
                <a16:creationId xmlns:a16="http://schemas.microsoft.com/office/drawing/2014/main" id="{52E7B0D2-339A-43C3-BBDA-B4FDB9F8BA1C}"/>
              </a:ext>
            </a:extLst>
          </p:cNvPr>
          <p:cNvSpPr>
            <a:spLocks noGrp="1"/>
          </p:cNvSpPr>
          <p:nvPr>
            <p:ph type="subTitle" idx="1"/>
          </p:nvPr>
        </p:nvSpPr>
        <p:spPr>
          <a:xfrm>
            <a:off x="1316191" y="2345595"/>
            <a:ext cx="9559617" cy="3279779"/>
          </a:xfrm>
        </p:spPr>
        <p:txBody>
          <a:bodyPr>
            <a:normAutofit fontScale="85000" lnSpcReduction="20000"/>
          </a:bodyPr>
          <a:lstStyle/>
          <a:p>
            <a:pPr marL="0" marR="0">
              <a:lnSpc>
                <a:spcPct val="107000"/>
              </a:lnSpc>
              <a:spcBef>
                <a:spcPts val="0"/>
              </a:spcBef>
              <a:spcAft>
                <a:spcPts val="800"/>
              </a:spcAft>
            </a:pPr>
            <a:r>
              <a:rPr lang="en-US" sz="4600" b="1" u="sng"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Group Members:</a:t>
            </a:r>
            <a:endParaRPr lang="en-US" sz="4600" b="1"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4600" b="1" dirty="0" err="1">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Annet</a:t>
            </a:r>
            <a:r>
              <a:rPr lang="en-US" sz="4600" b="1"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 John</a:t>
            </a:r>
            <a:endParaRPr lang="en-US" sz="4600" b="1"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4600" b="1"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Samarth Gowda</a:t>
            </a:r>
            <a:endParaRPr lang="en-US" sz="4600" b="1"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4600" b="1" dirty="0" err="1">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Pratesh</a:t>
            </a:r>
            <a:r>
              <a:rPr lang="en-US" sz="4600" b="1"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 </a:t>
            </a:r>
            <a:r>
              <a:rPr lang="en-US" sz="4600" b="1" dirty="0" err="1">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Gartaula</a:t>
            </a:r>
            <a:endParaRPr lang="en-US" sz="4600" b="1"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4600" b="1"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Roneil Boodram </a:t>
            </a:r>
            <a:endParaRPr lang="en-US" sz="4600" b="1"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Picture 4" descr="Icon&#10;&#10;Description automatically generated">
            <a:extLst>
              <a:ext uri="{FF2B5EF4-FFF2-40B4-BE49-F238E27FC236}">
                <a16:creationId xmlns:a16="http://schemas.microsoft.com/office/drawing/2014/main" id="{25461378-0496-4514-837C-B59A43A02E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417" y="2198021"/>
            <a:ext cx="3362159" cy="3362159"/>
          </a:xfrm>
          <a:prstGeom prst="rect">
            <a:avLst/>
          </a:prstGeom>
        </p:spPr>
      </p:pic>
      <p:pic>
        <p:nvPicPr>
          <p:cNvPr id="7" name="Picture 6" descr="Icon&#10;&#10;Description automatically generated">
            <a:extLst>
              <a:ext uri="{FF2B5EF4-FFF2-40B4-BE49-F238E27FC236}">
                <a16:creationId xmlns:a16="http://schemas.microsoft.com/office/drawing/2014/main" id="{0C240BB0-E2C0-434B-BBB8-88997CA2B2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59191" y="2118957"/>
            <a:ext cx="3279779" cy="3279779"/>
          </a:xfrm>
          <a:prstGeom prst="rect">
            <a:avLst/>
          </a:prstGeom>
        </p:spPr>
      </p:pic>
      <p:sp>
        <p:nvSpPr>
          <p:cNvPr id="8" name="TextBox 7">
            <a:extLst>
              <a:ext uri="{FF2B5EF4-FFF2-40B4-BE49-F238E27FC236}">
                <a16:creationId xmlns:a16="http://schemas.microsoft.com/office/drawing/2014/main" id="{D222059F-6DA8-4A6F-83CE-C701483F978E}"/>
              </a:ext>
            </a:extLst>
          </p:cNvPr>
          <p:cNvSpPr txBox="1"/>
          <p:nvPr/>
        </p:nvSpPr>
        <p:spPr>
          <a:xfrm>
            <a:off x="2372832" y="5463930"/>
            <a:ext cx="8054671" cy="1323439"/>
          </a:xfrm>
          <a:prstGeom prst="rect">
            <a:avLst/>
          </a:prstGeom>
          <a:noFill/>
        </p:spPr>
        <p:txBody>
          <a:bodyPr wrap="square" rtlCol="0">
            <a:spAutoFit/>
          </a:bodyPr>
          <a:lstStyle/>
          <a:p>
            <a:pPr algn="ctr"/>
            <a:r>
              <a:rPr lang="en-US" sz="4000" b="1" u="sng" dirty="0">
                <a:solidFill>
                  <a:srgbClr val="FFFF00"/>
                </a:solidFill>
                <a:effectLst>
                  <a:outerShdw blurRad="38100" dist="38100" dir="2700000" algn="tl">
                    <a:srgbClr val="000000">
                      <a:alpha val="43137"/>
                    </a:srgbClr>
                  </a:outerShdw>
                </a:effectLst>
              </a:rPr>
              <a:t>Pace University – CS 610 – Fall 2020 – Final Presentation </a:t>
            </a:r>
          </a:p>
        </p:txBody>
      </p:sp>
    </p:spTree>
    <p:extLst>
      <p:ext uri="{BB962C8B-B14F-4D97-AF65-F5344CB8AC3E}">
        <p14:creationId xmlns:p14="http://schemas.microsoft.com/office/powerpoint/2010/main" val="26410692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608E8-24E2-4AC6-8854-75FFF5D4667E}"/>
              </a:ext>
            </a:extLst>
          </p:cNvPr>
          <p:cNvSpPr>
            <a:spLocks noGrp="1"/>
          </p:cNvSpPr>
          <p:nvPr>
            <p:ph type="ctrTitle"/>
          </p:nvPr>
        </p:nvSpPr>
        <p:spPr>
          <a:xfrm>
            <a:off x="945925" y="-450220"/>
            <a:ext cx="10337519" cy="1686841"/>
          </a:xfrm>
        </p:spPr>
        <p:txBody>
          <a:bodyPr>
            <a:noAutofit/>
          </a:bodyPr>
          <a:lstStyle/>
          <a:p>
            <a:r>
              <a:rPr lang="en-US" sz="7200" b="1" u="sng" dirty="0">
                <a:solidFill>
                  <a:srgbClr val="FFFF00"/>
                </a:solidFill>
                <a:effectLst>
                  <a:outerShdw blurRad="38100" dist="38100" dir="2700000" algn="tl">
                    <a:srgbClr val="000000">
                      <a:alpha val="43137"/>
                    </a:srgbClr>
                  </a:outerShdw>
                </a:effectLst>
              </a:rPr>
              <a:t>Synaptic Weights (Midterm) </a:t>
            </a:r>
          </a:p>
        </p:txBody>
      </p:sp>
      <p:pic>
        <p:nvPicPr>
          <p:cNvPr id="5" name="Picture 4">
            <a:extLst>
              <a:ext uri="{FF2B5EF4-FFF2-40B4-BE49-F238E27FC236}">
                <a16:creationId xmlns:a16="http://schemas.microsoft.com/office/drawing/2014/main" id="{576B1D4C-B2B3-4D92-ABBC-CA53A007E764}"/>
              </a:ext>
            </a:extLst>
          </p:cNvPr>
          <p:cNvPicPr>
            <a:picLocks noChangeAspect="1"/>
          </p:cNvPicPr>
          <p:nvPr/>
        </p:nvPicPr>
        <p:blipFill>
          <a:blip r:embed="rId2"/>
          <a:stretch>
            <a:fillRect/>
          </a:stretch>
        </p:blipFill>
        <p:spPr>
          <a:xfrm>
            <a:off x="3082373" y="2211456"/>
            <a:ext cx="5391150" cy="4343400"/>
          </a:xfrm>
          <a:prstGeom prst="rect">
            <a:avLst/>
          </a:prstGeom>
        </p:spPr>
      </p:pic>
      <p:pic>
        <p:nvPicPr>
          <p:cNvPr id="6" name="Picture 5">
            <a:extLst>
              <a:ext uri="{FF2B5EF4-FFF2-40B4-BE49-F238E27FC236}">
                <a16:creationId xmlns:a16="http://schemas.microsoft.com/office/drawing/2014/main" id="{A22D3D36-B3BF-4A48-B5DB-7C58D6987682}"/>
              </a:ext>
            </a:extLst>
          </p:cNvPr>
          <p:cNvPicPr>
            <a:picLocks noChangeAspect="1"/>
          </p:cNvPicPr>
          <p:nvPr/>
        </p:nvPicPr>
        <p:blipFill>
          <a:blip r:embed="rId3"/>
          <a:stretch>
            <a:fillRect/>
          </a:stretch>
        </p:blipFill>
        <p:spPr>
          <a:xfrm>
            <a:off x="2594858" y="1513288"/>
            <a:ext cx="6191250" cy="409575"/>
          </a:xfrm>
          <a:prstGeom prst="rect">
            <a:avLst/>
          </a:prstGeom>
        </p:spPr>
      </p:pic>
    </p:spTree>
    <p:extLst>
      <p:ext uri="{BB962C8B-B14F-4D97-AF65-F5344CB8AC3E}">
        <p14:creationId xmlns:p14="http://schemas.microsoft.com/office/powerpoint/2010/main" val="4263023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608E8-24E2-4AC6-8854-75FFF5D4667E}"/>
              </a:ext>
            </a:extLst>
          </p:cNvPr>
          <p:cNvSpPr>
            <a:spLocks noGrp="1"/>
          </p:cNvSpPr>
          <p:nvPr>
            <p:ph type="ctrTitle"/>
          </p:nvPr>
        </p:nvSpPr>
        <p:spPr>
          <a:xfrm>
            <a:off x="945925" y="-450220"/>
            <a:ext cx="10337519" cy="1686841"/>
          </a:xfrm>
        </p:spPr>
        <p:txBody>
          <a:bodyPr>
            <a:noAutofit/>
          </a:bodyPr>
          <a:lstStyle/>
          <a:p>
            <a:r>
              <a:rPr lang="en-US" sz="7200" b="1" u="sng" dirty="0">
                <a:solidFill>
                  <a:srgbClr val="FFFF00"/>
                </a:solidFill>
                <a:effectLst>
                  <a:outerShdw blurRad="38100" dist="38100" dir="2700000" algn="tl">
                    <a:srgbClr val="000000">
                      <a:alpha val="43137"/>
                    </a:srgbClr>
                  </a:outerShdw>
                </a:effectLst>
              </a:rPr>
              <a:t>Synaptic Weights (Final) </a:t>
            </a:r>
          </a:p>
        </p:txBody>
      </p:sp>
      <p:pic>
        <p:nvPicPr>
          <p:cNvPr id="3" name="Picture 2">
            <a:extLst>
              <a:ext uri="{FF2B5EF4-FFF2-40B4-BE49-F238E27FC236}">
                <a16:creationId xmlns:a16="http://schemas.microsoft.com/office/drawing/2014/main" id="{22FB42B7-B4F9-49BE-93C9-BB689E3DCDA6}"/>
              </a:ext>
            </a:extLst>
          </p:cNvPr>
          <p:cNvPicPr>
            <a:picLocks noChangeAspect="1"/>
          </p:cNvPicPr>
          <p:nvPr/>
        </p:nvPicPr>
        <p:blipFill>
          <a:blip r:embed="rId2"/>
          <a:stretch>
            <a:fillRect/>
          </a:stretch>
        </p:blipFill>
        <p:spPr>
          <a:xfrm>
            <a:off x="2633124" y="1317638"/>
            <a:ext cx="6305550" cy="581025"/>
          </a:xfrm>
          <a:prstGeom prst="rect">
            <a:avLst/>
          </a:prstGeom>
        </p:spPr>
      </p:pic>
      <p:pic>
        <p:nvPicPr>
          <p:cNvPr id="4" name="Picture 3">
            <a:extLst>
              <a:ext uri="{FF2B5EF4-FFF2-40B4-BE49-F238E27FC236}">
                <a16:creationId xmlns:a16="http://schemas.microsoft.com/office/drawing/2014/main" id="{99F1C801-5A41-465F-9C98-1A945EF2E6AF}"/>
              </a:ext>
            </a:extLst>
          </p:cNvPr>
          <p:cNvPicPr>
            <a:picLocks noChangeAspect="1"/>
          </p:cNvPicPr>
          <p:nvPr/>
        </p:nvPicPr>
        <p:blipFill>
          <a:blip r:embed="rId3"/>
          <a:stretch>
            <a:fillRect/>
          </a:stretch>
        </p:blipFill>
        <p:spPr>
          <a:xfrm>
            <a:off x="2215846" y="2111695"/>
            <a:ext cx="7410450" cy="4248150"/>
          </a:xfrm>
          <a:prstGeom prst="rect">
            <a:avLst/>
          </a:prstGeom>
        </p:spPr>
      </p:pic>
    </p:spTree>
    <p:extLst>
      <p:ext uri="{BB962C8B-B14F-4D97-AF65-F5344CB8AC3E}">
        <p14:creationId xmlns:p14="http://schemas.microsoft.com/office/powerpoint/2010/main" val="2848744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608E8-24E2-4AC6-8854-75FFF5D4667E}"/>
              </a:ext>
            </a:extLst>
          </p:cNvPr>
          <p:cNvSpPr>
            <a:spLocks noGrp="1"/>
          </p:cNvSpPr>
          <p:nvPr>
            <p:ph type="ctrTitle"/>
          </p:nvPr>
        </p:nvSpPr>
        <p:spPr>
          <a:xfrm>
            <a:off x="278296" y="-75777"/>
            <a:ext cx="11115667" cy="1349489"/>
          </a:xfrm>
        </p:spPr>
        <p:txBody>
          <a:bodyPr>
            <a:noAutofit/>
          </a:bodyPr>
          <a:lstStyle/>
          <a:p>
            <a:r>
              <a:rPr lang="en-US" sz="4400" b="1" u="sng" dirty="0">
                <a:solidFill>
                  <a:srgbClr val="FFFF00"/>
                </a:solidFill>
                <a:effectLst>
                  <a:outerShdw blurRad="38100" dist="38100" dir="2700000" algn="tl">
                    <a:srgbClr val="000000">
                      <a:alpha val="43137"/>
                    </a:srgbClr>
                  </a:outerShdw>
                </a:effectLst>
              </a:rPr>
              <a:t>Training the Neural Network </a:t>
            </a:r>
            <a:br>
              <a:rPr lang="en-US" sz="4400" b="1" u="sng" dirty="0">
                <a:solidFill>
                  <a:srgbClr val="FFFF00"/>
                </a:solidFill>
                <a:effectLst>
                  <a:outerShdw blurRad="38100" dist="38100" dir="2700000" algn="tl">
                    <a:srgbClr val="000000">
                      <a:alpha val="43137"/>
                    </a:srgbClr>
                  </a:outerShdw>
                </a:effectLst>
              </a:rPr>
            </a:br>
            <a:r>
              <a:rPr lang="en-US" sz="4400" b="1" u="sng" dirty="0">
                <a:solidFill>
                  <a:srgbClr val="FFFF00"/>
                </a:solidFill>
                <a:effectLst>
                  <a:outerShdw blurRad="38100" dist="38100" dir="2700000" algn="tl">
                    <a:srgbClr val="000000">
                      <a:alpha val="43137"/>
                    </a:srgbClr>
                  </a:outerShdw>
                </a:effectLst>
              </a:rPr>
              <a:t>(Midterm = 10,000 iterations) </a:t>
            </a:r>
          </a:p>
        </p:txBody>
      </p:sp>
      <p:pic>
        <p:nvPicPr>
          <p:cNvPr id="3" name="Picture 2">
            <a:extLst>
              <a:ext uri="{FF2B5EF4-FFF2-40B4-BE49-F238E27FC236}">
                <a16:creationId xmlns:a16="http://schemas.microsoft.com/office/drawing/2014/main" id="{432D2426-0CD0-412A-8905-D4E7CC3E5BC0}"/>
              </a:ext>
            </a:extLst>
          </p:cNvPr>
          <p:cNvPicPr>
            <a:picLocks noChangeAspect="1"/>
          </p:cNvPicPr>
          <p:nvPr/>
        </p:nvPicPr>
        <p:blipFill>
          <a:blip r:embed="rId2"/>
          <a:stretch>
            <a:fillRect/>
          </a:stretch>
        </p:blipFill>
        <p:spPr>
          <a:xfrm>
            <a:off x="1262215" y="1273712"/>
            <a:ext cx="9846078" cy="5392819"/>
          </a:xfrm>
          <a:prstGeom prst="rect">
            <a:avLst/>
          </a:prstGeom>
        </p:spPr>
      </p:pic>
    </p:spTree>
    <p:extLst>
      <p:ext uri="{BB962C8B-B14F-4D97-AF65-F5344CB8AC3E}">
        <p14:creationId xmlns:p14="http://schemas.microsoft.com/office/powerpoint/2010/main" val="3922871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608E8-24E2-4AC6-8854-75FFF5D4667E}"/>
              </a:ext>
            </a:extLst>
          </p:cNvPr>
          <p:cNvSpPr>
            <a:spLocks noGrp="1"/>
          </p:cNvSpPr>
          <p:nvPr>
            <p:ph type="ctrTitle"/>
          </p:nvPr>
        </p:nvSpPr>
        <p:spPr>
          <a:xfrm>
            <a:off x="278296" y="-75777"/>
            <a:ext cx="11115667" cy="1349489"/>
          </a:xfrm>
        </p:spPr>
        <p:txBody>
          <a:bodyPr>
            <a:noAutofit/>
          </a:bodyPr>
          <a:lstStyle/>
          <a:p>
            <a:r>
              <a:rPr lang="en-US" sz="4400" b="1" u="sng" dirty="0">
                <a:solidFill>
                  <a:srgbClr val="FFFF00"/>
                </a:solidFill>
                <a:effectLst>
                  <a:outerShdw blurRad="38100" dist="38100" dir="2700000" algn="tl">
                    <a:srgbClr val="000000">
                      <a:alpha val="43137"/>
                    </a:srgbClr>
                  </a:outerShdw>
                </a:effectLst>
              </a:rPr>
              <a:t>Training the Neural Network </a:t>
            </a:r>
            <a:br>
              <a:rPr lang="en-US" sz="4400" b="1" u="sng" dirty="0">
                <a:solidFill>
                  <a:srgbClr val="FFFF00"/>
                </a:solidFill>
                <a:effectLst>
                  <a:outerShdw blurRad="38100" dist="38100" dir="2700000" algn="tl">
                    <a:srgbClr val="000000">
                      <a:alpha val="43137"/>
                    </a:srgbClr>
                  </a:outerShdw>
                </a:effectLst>
              </a:rPr>
            </a:br>
            <a:r>
              <a:rPr lang="en-US" sz="4400" b="1" u="sng" dirty="0">
                <a:solidFill>
                  <a:srgbClr val="FFFF00"/>
                </a:solidFill>
                <a:effectLst>
                  <a:outerShdw blurRad="38100" dist="38100" dir="2700000" algn="tl">
                    <a:srgbClr val="000000">
                      <a:alpha val="43137"/>
                    </a:srgbClr>
                  </a:outerShdw>
                </a:effectLst>
              </a:rPr>
              <a:t>(Final = 30,000 iterations)</a:t>
            </a:r>
          </a:p>
        </p:txBody>
      </p:sp>
      <p:pic>
        <p:nvPicPr>
          <p:cNvPr id="4" name="Picture 3">
            <a:extLst>
              <a:ext uri="{FF2B5EF4-FFF2-40B4-BE49-F238E27FC236}">
                <a16:creationId xmlns:a16="http://schemas.microsoft.com/office/drawing/2014/main" id="{205264B8-2577-4703-B88D-064673E1F3ED}"/>
              </a:ext>
            </a:extLst>
          </p:cNvPr>
          <p:cNvPicPr>
            <a:picLocks noChangeAspect="1"/>
          </p:cNvPicPr>
          <p:nvPr/>
        </p:nvPicPr>
        <p:blipFill>
          <a:blip r:embed="rId2"/>
          <a:stretch>
            <a:fillRect/>
          </a:stretch>
        </p:blipFill>
        <p:spPr>
          <a:xfrm>
            <a:off x="1249928" y="1389400"/>
            <a:ext cx="9692143" cy="5072301"/>
          </a:xfrm>
          <a:prstGeom prst="rect">
            <a:avLst/>
          </a:prstGeom>
        </p:spPr>
      </p:pic>
    </p:spTree>
    <p:extLst>
      <p:ext uri="{BB962C8B-B14F-4D97-AF65-F5344CB8AC3E}">
        <p14:creationId xmlns:p14="http://schemas.microsoft.com/office/powerpoint/2010/main" val="3093350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608E8-24E2-4AC6-8854-75FFF5D4667E}"/>
              </a:ext>
            </a:extLst>
          </p:cNvPr>
          <p:cNvSpPr>
            <a:spLocks noGrp="1"/>
          </p:cNvSpPr>
          <p:nvPr>
            <p:ph type="ctrTitle"/>
          </p:nvPr>
        </p:nvSpPr>
        <p:spPr>
          <a:xfrm>
            <a:off x="1278386" y="-301925"/>
            <a:ext cx="10053434" cy="1260713"/>
          </a:xfrm>
        </p:spPr>
        <p:txBody>
          <a:bodyPr>
            <a:normAutofit/>
          </a:bodyPr>
          <a:lstStyle/>
          <a:p>
            <a:r>
              <a:rPr lang="en-US" b="1" u="sng" dirty="0">
                <a:solidFill>
                  <a:srgbClr val="FFFF00"/>
                </a:solidFill>
                <a:effectLst>
                  <a:outerShdw blurRad="38100" dist="38100" dir="2700000" algn="tl">
                    <a:srgbClr val="000000">
                      <a:alpha val="43137"/>
                    </a:srgbClr>
                  </a:outerShdw>
                </a:effectLst>
              </a:rPr>
              <a:t>Receiving Outputs (Midterm)</a:t>
            </a:r>
          </a:p>
        </p:txBody>
      </p:sp>
      <p:pic>
        <p:nvPicPr>
          <p:cNvPr id="3" name="Picture 2">
            <a:extLst>
              <a:ext uri="{FF2B5EF4-FFF2-40B4-BE49-F238E27FC236}">
                <a16:creationId xmlns:a16="http://schemas.microsoft.com/office/drawing/2014/main" id="{FD2CE55B-BFCB-42D9-9CFA-10B0594B17C8}"/>
              </a:ext>
            </a:extLst>
          </p:cNvPr>
          <p:cNvPicPr>
            <a:picLocks noChangeAspect="1"/>
          </p:cNvPicPr>
          <p:nvPr/>
        </p:nvPicPr>
        <p:blipFill>
          <a:blip r:embed="rId2"/>
          <a:stretch>
            <a:fillRect/>
          </a:stretch>
        </p:blipFill>
        <p:spPr>
          <a:xfrm>
            <a:off x="3148718" y="1031182"/>
            <a:ext cx="5689032" cy="5585386"/>
          </a:xfrm>
          <a:prstGeom prst="rect">
            <a:avLst/>
          </a:prstGeom>
        </p:spPr>
      </p:pic>
    </p:spTree>
    <p:extLst>
      <p:ext uri="{BB962C8B-B14F-4D97-AF65-F5344CB8AC3E}">
        <p14:creationId xmlns:p14="http://schemas.microsoft.com/office/powerpoint/2010/main" val="1617078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608E8-24E2-4AC6-8854-75FFF5D4667E}"/>
              </a:ext>
            </a:extLst>
          </p:cNvPr>
          <p:cNvSpPr>
            <a:spLocks noGrp="1"/>
          </p:cNvSpPr>
          <p:nvPr>
            <p:ph type="ctrTitle"/>
          </p:nvPr>
        </p:nvSpPr>
        <p:spPr>
          <a:xfrm>
            <a:off x="1299152" y="-270119"/>
            <a:ext cx="9916488" cy="1160666"/>
          </a:xfrm>
        </p:spPr>
        <p:txBody>
          <a:bodyPr>
            <a:normAutofit/>
          </a:bodyPr>
          <a:lstStyle/>
          <a:p>
            <a:r>
              <a:rPr lang="en-US" b="1" u="sng" dirty="0">
                <a:solidFill>
                  <a:srgbClr val="FFFF00"/>
                </a:solidFill>
                <a:effectLst>
                  <a:outerShdw blurRad="38100" dist="38100" dir="2700000" algn="tl">
                    <a:srgbClr val="000000">
                      <a:alpha val="43137"/>
                    </a:srgbClr>
                  </a:outerShdw>
                </a:effectLst>
              </a:rPr>
              <a:t>Receiving Outputs (Final)</a:t>
            </a:r>
          </a:p>
        </p:txBody>
      </p:sp>
      <p:pic>
        <p:nvPicPr>
          <p:cNvPr id="4" name="Picture 3">
            <a:extLst>
              <a:ext uri="{FF2B5EF4-FFF2-40B4-BE49-F238E27FC236}">
                <a16:creationId xmlns:a16="http://schemas.microsoft.com/office/drawing/2014/main" id="{E610F74F-E3D0-4FE8-9512-30E449B2C2FE}"/>
              </a:ext>
            </a:extLst>
          </p:cNvPr>
          <p:cNvPicPr>
            <a:picLocks noChangeAspect="1"/>
          </p:cNvPicPr>
          <p:nvPr/>
        </p:nvPicPr>
        <p:blipFill>
          <a:blip r:embed="rId2"/>
          <a:stretch>
            <a:fillRect/>
          </a:stretch>
        </p:blipFill>
        <p:spPr>
          <a:xfrm>
            <a:off x="3075361" y="947073"/>
            <a:ext cx="6364070" cy="5366262"/>
          </a:xfrm>
          <a:prstGeom prst="rect">
            <a:avLst/>
          </a:prstGeom>
        </p:spPr>
      </p:pic>
      <p:sp>
        <p:nvSpPr>
          <p:cNvPr id="5" name="TextBox 4">
            <a:extLst>
              <a:ext uri="{FF2B5EF4-FFF2-40B4-BE49-F238E27FC236}">
                <a16:creationId xmlns:a16="http://schemas.microsoft.com/office/drawing/2014/main" id="{F442A3CF-F0AC-4F49-995F-9C563B7BD0E1}"/>
              </a:ext>
            </a:extLst>
          </p:cNvPr>
          <p:cNvSpPr txBox="1"/>
          <p:nvPr/>
        </p:nvSpPr>
        <p:spPr>
          <a:xfrm>
            <a:off x="543339" y="6313335"/>
            <a:ext cx="11648661" cy="461665"/>
          </a:xfrm>
          <a:prstGeom prst="rect">
            <a:avLst/>
          </a:prstGeom>
          <a:noFill/>
        </p:spPr>
        <p:txBody>
          <a:bodyPr wrap="square" rtlCol="0">
            <a:spAutoFit/>
          </a:bodyPr>
          <a:lstStyle/>
          <a:p>
            <a:r>
              <a:rPr lang="en-US" sz="2400" dirty="0">
                <a:solidFill>
                  <a:srgbClr val="FFFF00"/>
                </a:solidFill>
              </a:rPr>
              <a:t>Improved user interface with clear instructions and outputs RE: weather model predictions </a:t>
            </a:r>
          </a:p>
        </p:txBody>
      </p:sp>
    </p:spTree>
    <p:extLst>
      <p:ext uri="{BB962C8B-B14F-4D97-AF65-F5344CB8AC3E}">
        <p14:creationId xmlns:p14="http://schemas.microsoft.com/office/powerpoint/2010/main" val="2492428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94D6AA1-A0E1-45F9-8E25-BAB809229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2608E8-24E2-4AC6-8854-75FFF5D4667E}"/>
              </a:ext>
            </a:extLst>
          </p:cNvPr>
          <p:cNvSpPr>
            <a:spLocks noGrp="1"/>
          </p:cNvSpPr>
          <p:nvPr>
            <p:ph type="ctrTitle"/>
          </p:nvPr>
        </p:nvSpPr>
        <p:spPr>
          <a:xfrm>
            <a:off x="838199" y="557189"/>
            <a:ext cx="10515599" cy="1296287"/>
          </a:xfrm>
        </p:spPr>
        <p:txBody>
          <a:bodyPr>
            <a:normAutofit/>
          </a:bodyPr>
          <a:lstStyle/>
          <a:p>
            <a:r>
              <a:rPr lang="en-US" sz="5200"/>
              <a:t> </a:t>
            </a:r>
          </a:p>
        </p:txBody>
      </p:sp>
      <p:sp>
        <p:nvSpPr>
          <p:cNvPr id="3" name="Subtitle 2">
            <a:extLst>
              <a:ext uri="{FF2B5EF4-FFF2-40B4-BE49-F238E27FC236}">
                <a16:creationId xmlns:a16="http://schemas.microsoft.com/office/drawing/2014/main" id="{52E7B0D2-339A-43C3-BBDA-B4FDB9F8BA1C}"/>
              </a:ext>
            </a:extLst>
          </p:cNvPr>
          <p:cNvSpPr>
            <a:spLocks noGrp="1"/>
          </p:cNvSpPr>
          <p:nvPr>
            <p:ph type="subTitle" idx="1"/>
          </p:nvPr>
        </p:nvSpPr>
        <p:spPr>
          <a:xfrm>
            <a:off x="483506" y="169897"/>
            <a:ext cx="10868768" cy="1035435"/>
          </a:xfrm>
        </p:spPr>
        <p:txBody>
          <a:bodyPr>
            <a:normAutofit/>
          </a:bodyPr>
          <a:lstStyle/>
          <a:p>
            <a:r>
              <a:rPr kumimoji="0" lang="en-US" altLang="en-US" sz="5400" i="0" u="sng" strike="noStrike" cap="none" normalizeH="0" baseline="0" dirty="0">
                <a:ln>
                  <a:noFill/>
                </a:ln>
                <a:solidFill>
                  <a:srgbClr val="FFFF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Five Updates to Our Neura</a:t>
            </a:r>
            <a:r>
              <a:rPr lang="en-US" altLang="en-US" sz="5400" u="sng" dirty="0">
                <a:solidFill>
                  <a:srgbClr val="FFFF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l Network</a:t>
            </a:r>
            <a:endParaRPr kumimoji="0" lang="en-US" altLang="en-US" sz="2800" i="0" u="none" strike="noStrike" cap="none" normalizeH="0" baseline="0" dirty="0">
              <a:ln>
                <a:noFill/>
              </a:ln>
              <a:solidFill>
                <a:srgbClr val="FFFF00"/>
              </a:solidFill>
              <a:effectLst>
                <a:outerShdw blurRad="38100" dist="38100" dir="2700000" algn="tl">
                  <a:srgbClr val="000000">
                    <a:alpha val="43137"/>
                  </a:srgbClr>
                </a:outerShdw>
              </a:effectLst>
            </a:endParaRPr>
          </a:p>
          <a:p>
            <a:endParaRPr lang="en-US" dirty="0"/>
          </a:p>
        </p:txBody>
      </p:sp>
      <p:sp>
        <p:nvSpPr>
          <p:cNvPr id="4" name="TextBox 3">
            <a:extLst>
              <a:ext uri="{FF2B5EF4-FFF2-40B4-BE49-F238E27FC236}">
                <a16:creationId xmlns:a16="http://schemas.microsoft.com/office/drawing/2014/main" id="{E3DF8EE5-71B4-417E-9CDD-3C6027639A60}"/>
              </a:ext>
            </a:extLst>
          </p:cNvPr>
          <p:cNvSpPr txBox="1"/>
          <p:nvPr/>
        </p:nvSpPr>
        <p:spPr>
          <a:xfrm>
            <a:off x="660853" y="1205332"/>
            <a:ext cx="10692183" cy="4154984"/>
          </a:xfrm>
          <a:prstGeom prst="rect">
            <a:avLst/>
          </a:prstGeom>
          <a:noFill/>
        </p:spPr>
        <p:txBody>
          <a:bodyPr wrap="square" rtlCol="0">
            <a:spAutoFit/>
          </a:bodyPr>
          <a:lstStyle/>
          <a:p>
            <a:pPr marL="342900" indent="-342900">
              <a:buAutoNum type="arabicPeriod"/>
            </a:pPr>
            <a:r>
              <a:rPr lang="en-US" sz="2400" dirty="0">
                <a:solidFill>
                  <a:schemeClr val="bg1"/>
                </a:solidFill>
              </a:rPr>
              <a:t>Expanded Data Set: Now utilizing 52 weeks in our weather model, rather than just 10 weeks as shown in midterm presentation.</a:t>
            </a:r>
          </a:p>
          <a:p>
            <a:pPr marL="342900" indent="-342900">
              <a:buAutoNum type="arabicPeriod"/>
            </a:pPr>
            <a:r>
              <a:rPr lang="en-US" sz="2400" dirty="0">
                <a:solidFill>
                  <a:schemeClr val="bg1"/>
                </a:solidFill>
              </a:rPr>
              <a:t>Expanded Numerical Range with Variables: Now utilizing 0 – 9 in our weather model, rather than just 0 and 1  (binary ranges) as shown in our midterm</a:t>
            </a:r>
          </a:p>
          <a:p>
            <a:pPr marL="342900" indent="-342900">
              <a:buAutoNum type="arabicPeriod"/>
            </a:pPr>
            <a:r>
              <a:rPr lang="en-US" sz="2400" dirty="0">
                <a:solidFill>
                  <a:schemeClr val="bg1"/>
                </a:solidFill>
              </a:rPr>
              <a:t>Variations to synaptic weights: end-user can make variances to synaptic weights and the weather prediction model will still produce accurate results. </a:t>
            </a:r>
          </a:p>
          <a:p>
            <a:pPr marL="342900" indent="-342900">
              <a:buAutoNum type="arabicPeriod"/>
            </a:pPr>
            <a:r>
              <a:rPr lang="en-US" sz="2400" dirty="0">
                <a:solidFill>
                  <a:schemeClr val="bg1"/>
                </a:solidFill>
              </a:rPr>
              <a:t>Expanded the amount of training iterations in our neural network – we now programed our model to have 30000 training iterations, rather than just 10000</a:t>
            </a:r>
          </a:p>
          <a:p>
            <a:pPr marL="342900" indent="-342900">
              <a:buAutoNum type="arabicPeriod"/>
            </a:pPr>
            <a:r>
              <a:rPr lang="en-US" sz="2400" dirty="0">
                <a:solidFill>
                  <a:schemeClr val="bg1"/>
                </a:solidFill>
              </a:rPr>
              <a:t>Improved user interface – Python code includes labels RE: which input is corresponds with each weather variable (this was not present in midterm presentation). </a:t>
            </a:r>
          </a:p>
        </p:txBody>
      </p:sp>
      <p:sp>
        <p:nvSpPr>
          <p:cNvPr id="11" name="TextBox 10">
            <a:extLst>
              <a:ext uri="{FF2B5EF4-FFF2-40B4-BE49-F238E27FC236}">
                <a16:creationId xmlns:a16="http://schemas.microsoft.com/office/drawing/2014/main" id="{E7916C3E-F200-4D03-B92F-F2E119CF9660}"/>
              </a:ext>
            </a:extLst>
          </p:cNvPr>
          <p:cNvSpPr txBox="1"/>
          <p:nvPr/>
        </p:nvSpPr>
        <p:spPr>
          <a:xfrm>
            <a:off x="660091" y="5857106"/>
            <a:ext cx="10868767" cy="830997"/>
          </a:xfrm>
          <a:prstGeom prst="rect">
            <a:avLst/>
          </a:prstGeom>
          <a:noFill/>
        </p:spPr>
        <p:txBody>
          <a:bodyPr wrap="square" rtlCol="0">
            <a:spAutoFit/>
          </a:bodyPr>
          <a:lstStyle/>
          <a:p>
            <a:r>
              <a:rPr lang="en-US" sz="2400" b="1" u="sng" dirty="0">
                <a:solidFill>
                  <a:srgbClr val="FFFF00"/>
                </a:solidFill>
                <a:effectLst>
                  <a:outerShdw blurRad="38100" dist="38100" dir="2700000" algn="tl">
                    <a:srgbClr val="000000">
                      <a:alpha val="43137"/>
                    </a:srgbClr>
                  </a:outerShdw>
                </a:effectLst>
              </a:rPr>
              <a:t>Goal</a:t>
            </a:r>
            <a:r>
              <a:rPr lang="en-US" sz="2400" b="1" dirty="0">
                <a:solidFill>
                  <a:srgbClr val="FFFF00"/>
                </a:solidFill>
                <a:effectLst>
                  <a:outerShdw blurRad="38100" dist="38100" dir="2700000" algn="tl">
                    <a:srgbClr val="000000">
                      <a:alpha val="43137"/>
                    </a:srgbClr>
                  </a:outerShdw>
                </a:effectLst>
              </a:rPr>
              <a:t>: Is our Neural Network robust, and can future programmers edit the code for their own weather models </a:t>
            </a:r>
          </a:p>
        </p:txBody>
      </p:sp>
    </p:spTree>
    <p:extLst>
      <p:ext uri="{BB962C8B-B14F-4D97-AF65-F5344CB8AC3E}">
        <p14:creationId xmlns:p14="http://schemas.microsoft.com/office/powerpoint/2010/main" val="4112982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608E8-24E2-4AC6-8854-75FFF5D4667E}"/>
              </a:ext>
            </a:extLst>
          </p:cNvPr>
          <p:cNvSpPr>
            <a:spLocks noGrp="1"/>
          </p:cNvSpPr>
          <p:nvPr>
            <p:ph type="ctrTitle"/>
          </p:nvPr>
        </p:nvSpPr>
        <p:spPr>
          <a:xfrm>
            <a:off x="363983" y="-90416"/>
            <a:ext cx="10724225" cy="1515166"/>
          </a:xfrm>
        </p:spPr>
        <p:txBody>
          <a:bodyPr>
            <a:normAutofit/>
          </a:bodyPr>
          <a:lstStyle/>
          <a:p>
            <a:r>
              <a:rPr lang="en-US" sz="9600" b="1" u="sng" dirty="0">
                <a:solidFill>
                  <a:srgbClr val="FFFF00"/>
                </a:solidFill>
                <a:effectLst>
                  <a:outerShdw blurRad="38100" dist="38100" dir="2700000" algn="tl">
                    <a:srgbClr val="000000">
                      <a:alpha val="43137"/>
                    </a:srgbClr>
                  </a:outerShdw>
                </a:effectLst>
              </a:rPr>
              <a:t>How to Run the Code</a:t>
            </a:r>
          </a:p>
        </p:txBody>
      </p:sp>
      <p:sp>
        <p:nvSpPr>
          <p:cNvPr id="4" name="TextBox 3">
            <a:extLst>
              <a:ext uri="{FF2B5EF4-FFF2-40B4-BE49-F238E27FC236}">
                <a16:creationId xmlns:a16="http://schemas.microsoft.com/office/drawing/2014/main" id="{4002A05A-7163-4E0D-B019-0BD3B0AA0445}"/>
              </a:ext>
            </a:extLst>
          </p:cNvPr>
          <p:cNvSpPr txBox="1"/>
          <p:nvPr/>
        </p:nvSpPr>
        <p:spPr>
          <a:xfrm>
            <a:off x="611864" y="1424750"/>
            <a:ext cx="10245526" cy="5016758"/>
          </a:xfrm>
          <a:prstGeom prst="rect">
            <a:avLst/>
          </a:prstGeom>
          <a:noFill/>
        </p:spPr>
        <p:txBody>
          <a:bodyPr wrap="square" rtlCol="0">
            <a:spAutoFit/>
          </a:bodyPr>
          <a:lstStyle/>
          <a:p>
            <a:pPr marL="342900" indent="-342900">
              <a:buAutoNum type="arabicPeriod"/>
            </a:pPr>
            <a:r>
              <a:rPr lang="en-US" sz="4000" b="1" dirty="0">
                <a:solidFill>
                  <a:schemeClr val="bg2"/>
                </a:solidFill>
                <a:effectLst>
                  <a:outerShdw blurRad="38100" dist="38100" dir="2700000" algn="tl">
                    <a:srgbClr val="000000">
                      <a:alpha val="43137"/>
                    </a:srgbClr>
                  </a:outerShdw>
                </a:effectLst>
              </a:rPr>
              <a:t>Download Python: https://www.python.org/downloads/</a:t>
            </a:r>
          </a:p>
          <a:p>
            <a:pPr marL="342900" indent="-342900">
              <a:buAutoNum type="arabicPeriod"/>
            </a:pPr>
            <a:r>
              <a:rPr lang="en-US" sz="4000" b="1" dirty="0">
                <a:solidFill>
                  <a:schemeClr val="bg2"/>
                </a:solidFill>
                <a:effectLst>
                  <a:outerShdw blurRad="38100" dist="38100" dir="2700000" algn="tl">
                    <a:srgbClr val="000000">
                      <a:alpha val="43137"/>
                    </a:srgbClr>
                  </a:outerShdw>
                </a:effectLst>
              </a:rPr>
              <a:t>Install Python</a:t>
            </a:r>
          </a:p>
          <a:p>
            <a:pPr marL="342900" indent="-342900">
              <a:buAutoNum type="arabicPeriod"/>
            </a:pPr>
            <a:r>
              <a:rPr lang="en-US" sz="4000" b="1" dirty="0">
                <a:solidFill>
                  <a:schemeClr val="bg2"/>
                </a:solidFill>
                <a:effectLst>
                  <a:outerShdw blurRad="38100" dist="38100" dir="2700000" algn="tl">
                    <a:srgbClr val="000000">
                      <a:alpha val="43137"/>
                    </a:srgbClr>
                  </a:outerShdw>
                </a:effectLst>
              </a:rPr>
              <a:t>Install Numpy (this allows a neural network to be trained) : </a:t>
            </a:r>
            <a:r>
              <a:rPr lang="en-US" sz="4000" b="1" dirty="0">
                <a:solidFill>
                  <a:schemeClr val="bg2"/>
                </a:solidFill>
                <a:effectLst>
                  <a:outerShdw blurRad="38100" dist="38100" dir="2700000" algn="tl">
                    <a:srgbClr val="000000">
                      <a:alpha val="43137"/>
                    </a:srgbClr>
                  </a:outerShdw>
                </a:effectLst>
                <a:highlight>
                  <a:srgbClr val="FFFF00"/>
                </a:highlight>
              </a:rPr>
              <a:t>pip install </a:t>
            </a:r>
            <a:r>
              <a:rPr lang="en-US" sz="4000" b="1" dirty="0" err="1">
                <a:solidFill>
                  <a:schemeClr val="bg2"/>
                </a:solidFill>
                <a:effectLst>
                  <a:outerShdw blurRad="38100" dist="38100" dir="2700000" algn="tl">
                    <a:srgbClr val="000000">
                      <a:alpha val="43137"/>
                    </a:srgbClr>
                  </a:outerShdw>
                </a:effectLst>
                <a:highlight>
                  <a:srgbClr val="FFFF00"/>
                </a:highlight>
              </a:rPr>
              <a:t>numpy</a:t>
            </a:r>
            <a:endParaRPr lang="en-US" sz="4000" b="1" dirty="0">
              <a:solidFill>
                <a:schemeClr val="bg2"/>
              </a:solidFill>
              <a:effectLst>
                <a:outerShdw blurRad="38100" dist="38100" dir="2700000" algn="tl">
                  <a:srgbClr val="000000">
                    <a:alpha val="43137"/>
                  </a:srgbClr>
                </a:outerShdw>
              </a:effectLst>
              <a:highlight>
                <a:srgbClr val="FFFF00"/>
              </a:highlight>
            </a:endParaRPr>
          </a:p>
          <a:p>
            <a:pPr marL="342900" indent="-342900">
              <a:buAutoNum type="arabicPeriod"/>
            </a:pPr>
            <a:r>
              <a:rPr lang="en-US" sz="4000" b="1" dirty="0">
                <a:solidFill>
                  <a:schemeClr val="bg2"/>
                </a:solidFill>
                <a:effectLst>
                  <a:outerShdw blurRad="38100" dist="38100" dir="2700000" algn="tl">
                    <a:srgbClr val="000000">
                      <a:alpha val="43137"/>
                    </a:srgbClr>
                  </a:outerShdw>
                </a:effectLst>
              </a:rPr>
              <a:t>Run Code (see attached document) </a:t>
            </a:r>
          </a:p>
          <a:p>
            <a:pPr marL="342900" indent="-342900">
              <a:buAutoNum type="arabicPeriod"/>
            </a:pPr>
            <a:r>
              <a:rPr lang="en-US" sz="4000" b="1" dirty="0">
                <a:solidFill>
                  <a:schemeClr val="bg2"/>
                </a:solidFill>
                <a:effectLst>
                  <a:outerShdw blurRad="38100" dist="38100" dir="2700000" algn="tl">
                    <a:srgbClr val="000000">
                      <a:alpha val="43137"/>
                    </a:srgbClr>
                  </a:outerShdw>
                </a:effectLst>
              </a:rPr>
              <a:t>Enter Inputs shown in Week 52</a:t>
            </a:r>
          </a:p>
          <a:p>
            <a:pPr marL="342900" indent="-342900">
              <a:buAutoNum type="arabicPeriod"/>
            </a:pPr>
            <a:r>
              <a:rPr lang="en-US" sz="4000" b="1" dirty="0">
                <a:solidFill>
                  <a:schemeClr val="bg2"/>
                </a:solidFill>
                <a:effectLst>
                  <a:outerShdw blurRad="38100" dist="38100" dir="2700000" algn="tl">
                    <a:srgbClr val="000000">
                      <a:alpha val="43137"/>
                    </a:srgbClr>
                  </a:outerShdw>
                </a:effectLst>
              </a:rPr>
              <a:t>Receive output </a:t>
            </a:r>
          </a:p>
        </p:txBody>
      </p:sp>
    </p:spTree>
    <p:extLst>
      <p:ext uri="{BB962C8B-B14F-4D97-AF65-F5344CB8AC3E}">
        <p14:creationId xmlns:p14="http://schemas.microsoft.com/office/powerpoint/2010/main" val="1056094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A60358-3749-47B2-A2BF-2B8616C36F36}"/>
              </a:ext>
            </a:extLst>
          </p:cNvPr>
          <p:cNvSpPr>
            <a:spLocks noGrp="1"/>
          </p:cNvSpPr>
          <p:nvPr>
            <p:ph type="ctrTitle"/>
          </p:nvPr>
        </p:nvSpPr>
        <p:spPr>
          <a:xfrm>
            <a:off x="382164" y="4569175"/>
            <a:ext cx="11427671" cy="2821484"/>
          </a:xfrm>
        </p:spPr>
        <p:txBody>
          <a:bodyPr>
            <a:normAutofit fontScale="90000"/>
          </a:bodyPr>
          <a:lstStyle/>
          <a:p>
            <a:pPr marL="0" marR="0" algn="l">
              <a:lnSpc>
                <a:spcPct val="107000"/>
              </a:lnSpc>
              <a:spcBef>
                <a:spcPts val="0"/>
              </a:spcBef>
              <a:spcAft>
                <a:spcPts val="800"/>
              </a:spcAft>
            </a:pPr>
            <a:br>
              <a:rPr lang="en-US" dirty="0"/>
            </a:br>
            <a:br>
              <a:rPr lang="en-US" dirty="0"/>
            </a:br>
            <a:r>
              <a:rPr lang="en-US" sz="7300" b="1" u="sng" dirty="0">
                <a:solidFill>
                  <a:srgbClr val="FFFF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References:</a:t>
            </a:r>
            <a:br>
              <a:rPr lang="en-US" sz="3100" b="1" u="sng" dirty="0">
                <a:solidFill>
                  <a:srgbClr val="FFFF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br>
            <a:br>
              <a:rPr lang="en-US" sz="3100" b="1" dirty="0">
                <a:solidFill>
                  <a:srgbClr val="FFFF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br>
            <a:r>
              <a:rPr lang="en-US" sz="3100" b="1" dirty="0">
                <a:solidFill>
                  <a:srgbClr val="FFFF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[1] Andrew </a:t>
            </a:r>
            <a:r>
              <a:rPr lang="en-US" sz="3100" b="1" dirty="0" err="1">
                <a:solidFill>
                  <a:srgbClr val="FFFF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Culclasure</a:t>
            </a:r>
            <a:r>
              <a:rPr lang="en-US" sz="3100" b="1" dirty="0">
                <a:solidFill>
                  <a:srgbClr val="FFFF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 “Using Neural Networks to provide local weather forecasts”, Spring 2013.</a:t>
            </a:r>
            <a:br>
              <a:rPr lang="en-US" sz="3100" b="1" dirty="0">
                <a:solidFill>
                  <a:srgbClr val="FFFF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br>
            <a:br>
              <a:rPr lang="en-US" sz="3100" b="1" dirty="0">
                <a:solidFill>
                  <a:srgbClr val="FFFF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br>
            <a:r>
              <a:rPr lang="en-US" sz="3100" b="1" dirty="0">
                <a:solidFill>
                  <a:srgbClr val="FFFF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[2] Team EA, “Prediction using neural networks”. </a:t>
            </a:r>
            <a:r>
              <a:rPr lang="en-US" sz="3100" b="1" u="sng" dirty="0">
                <a:solidFill>
                  <a:srgbClr val="FFFF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https://expressanalytics.com/</a:t>
            </a:r>
            <a:r>
              <a:rPr lang="en-US" sz="3100" b="1" dirty="0">
                <a:solidFill>
                  <a:srgbClr val="FFFF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 February 2020.</a:t>
            </a:r>
            <a:br>
              <a:rPr lang="en-US" sz="3100" b="1" dirty="0">
                <a:solidFill>
                  <a:srgbClr val="FFFF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br>
            <a:br>
              <a:rPr lang="en-US" sz="3100" b="1" dirty="0">
                <a:solidFill>
                  <a:srgbClr val="FFFF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br>
            <a:r>
              <a:rPr lang="en-US" sz="3100" b="1" dirty="0">
                <a:solidFill>
                  <a:srgbClr val="FFFF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[3] Glosser.ca, CC BY-SA 3.0, “Artificial neural network with layer coloring”. https://commons.wikimedia.org/wiki/File:Colored_neural_network.svg, 28 February 2013, https://upload.wikimedia.org/wikipedia/commons/4/46/Colored_neural_network.svg</a:t>
            </a:r>
            <a:br>
              <a:rPr lang="en-US" sz="3600" b="1" dirty="0">
                <a:solidFill>
                  <a:srgbClr val="FFFF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br>
            <a:endParaRPr lang="en-US" b="1" dirty="0">
              <a:solidFill>
                <a:srgbClr val="FFFF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03232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608E8-24E2-4AC6-8854-75FFF5D4667E}"/>
              </a:ext>
            </a:extLst>
          </p:cNvPr>
          <p:cNvSpPr>
            <a:spLocks noGrp="1"/>
          </p:cNvSpPr>
          <p:nvPr>
            <p:ph type="ctrTitle"/>
          </p:nvPr>
        </p:nvSpPr>
        <p:spPr>
          <a:xfrm>
            <a:off x="1394127" y="-1461674"/>
            <a:ext cx="9144000" cy="2387600"/>
          </a:xfrm>
        </p:spPr>
        <p:txBody>
          <a:bodyPr/>
          <a:lstStyle/>
          <a:p>
            <a:r>
              <a:rPr lang="en-US" b="1" u="sng" dirty="0">
                <a:solidFill>
                  <a:srgbClr val="FFFF00"/>
                </a:solidFill>
                <a:effectLst>
                  <a:outerShdw blurRad="38100" dist="38100" dir="2700000" algn="tl">
                    <a:srgbClr val="000000">
                      <a:alpha val="43137"/>
                    </a:srgbClr>
                  </a:outerShdw>
                </a:effectLst>
              </a:rPr>
              <a:t>What is a Neural Network ? </a:t>
            </a:r>
          </a:p>
        </p:txBody>
      </p:sp>
      <p:sp>
        <p:nvSpPr>
          <p:cNvPr id="3" name="Subtitle 2">
            <a:extLst>
              <a:ext uri="{FF2B5EF4-FFF2-40B4-BE49-F238E27FC236}">
                <a16:creationId xmlns:a16="http://schemas.microsoft.com/office/drawing/2014/main" id="{52E7B0D2-339A-43C3-BBDA-B4FDB9F8BA1C}"/>
              </a:ext>
            </a:extLst>
          </p:cNvPr>
          <p:cNvSpPr>
            <a:spLocks noGrp="1"/>
          </p:cNvSpPr>
          <p:nvPr>
            <p:ph type="subTitle" idx="1"/>
          </p:nvPr>
        </p:nvSpPr>
        <p:spPr>
          <a:xfrm>
            <a:off x="826935" y="935009"/>
            <a:ext cx="10278385" cy="3212231"/>
          </a:xfrm>
        </p:spPr>
        <p:txBody>
          <a:bodyPr>
            <a:normAutofit fontScale="77500" lnSpcReduction="20000"/>
          </a:bodyPr>
          <a:lstStyle/>
          <a:p>
            <a:r>
              <a:rPr lang="en-US" sz="3800"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Neural Network is best used for predictive analysis because of the hidden layers. These hidden layers help to attain accurate computation. In addition, we use Artificial Neural Networks (ANN) as predictive analysis in order to get better results, it is designed to solve problems like the way the human brain solves them. They can be used to derive functionality from clustering and classification algorithms, rendering them into larger Machine Learning Language. Examples of where neural networks are used: stock market, risk assessment, fraud detection, video game A.I., and forecasting! </a:t>
            </a:r>
          </a:p>
          <a:p>
            <a:endParaRPr lang="en-US" dirty="0"/>
          </a:p>
        </p:txBody>
      </p:sp>
      <p:pic>
        <p:nvPicPr>
          <p:cNvPr id="5" name="Picture 4" descr="A picture containing drawing&#10;&#10;Description automatically generated">
            <a:extLst>
              <a:ext uri="{FF2B5EF4-FFF2-40B4-BE49-F238E27FC236}">
                <a16:creationId xmlns:a16="http://schemas.microsoft.com/office/drawing/2014/main" id="{B3F51E40-42E6-415D-B16F-D3A747D3C3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1319" y="3932554"/>
            <a:ext cx="3034105" cy="2611369"/>
          </a:xfrm>
          <a:prstGeom prst="rect">
            <a:avLst/>
          </a:prstGeom>
        </p:spPr>
      </p:pic>
    </p:spTree>
    <p:extLst>
      <p:ext uri="{BB962C8B-B14F-4D97-AF65-F5344CB8AC3E}">
        <p14:creationId xmlns:p14="http://schemas.microsoft.com/office/powerpoint/2010/main" val="623738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608E8-24E2-4AC6-8854-75FFF5D4667E}"/>
              </a:ext>
            </a:extLst>
          </p:cNvPr>
          <p:cNvSpPr>
            <a:spLocks noGrp="1"/>
          </p:cNvSpPr>
          <p:nvPr>
            <p:ph type="ctrTitle"/>
          </p:nvPr>
        </p:nvSpPr>
        <p:spPr>
          <a:xfrm>
            <a:off x="222637" y="-787400"/>
            <a:ext cx="11561197" cy="2387600"/>
          </a:xfrm>
        </p:spPr>
        <p:txBody>
          <a:bodyPr>
            <a:normAutofit fontScale="90000"/>
          </a:bodyPr>
          <a:lstStyle/>
          <a:p>
            <a:r>
              <a:rPr lang="en-US" b="1" u="sng" dirty="0">
                <a:solidFill>
                  <a:srgbClr val="FFFF00"/>
                </a:solidFill>
                <a:effectLst>
                  <a:outerShdw blurRad="38100" dist="38100" dir="2700000" algn="tl">
                    <a:srgbClr val="000000">
                      <a:alpha val="43137"/>
                    </a:srgbClr>
                  </a:outerShdw>
                </a:effectLst>
              </a:rPr>
              <a:t>There are three layers to the structure of a neural-network algorithm:</a:t>
            </a:r>
          </a:p>
        </p:txBody>
      </p:sp>
      <p:sp>
        <p:nvSpPr>
          <p:cNvPr id="3" name="Subtitle 2">
            <a:extLst>
              <a:ext uri="{FF2B5EF4-FFF2-40B4-BE49-F238E27FC236}">
                <a16:creationId xmlns:a16="http://schemas.microsoft.com/office/drawing/2014/main" id="{52E7B0D2-339A-43C3-BBDA-B4FDB9F8BA1C}"/>
              </a:ext>
            </a:extLst>
          </p:cNvPr>
          <p:cNvSpPr>
            <a:spLocks noGrp="1"/>
          </p:cNvSpPr>
          <p:nvPr>
            <p:ph type="subTitle" idx="1"/>
          </p:nvPr>
        </p:nvSpPr>
        <p:spPr>
          <a:xfrm>
            <a:off x="222637" y="1713181"/>
            <a:ext cx="6875228" cy="4846643"/>
          </a:xfrm>
        </p:spPr>
        <p:txBody>
          <a:bodyPr>
            <a:normAutofit fontScale="92500" lnSpcReduction="10000"/>
          </a:bodyPr>
          <a:lstStyle/>
          <a:p>
            <a:pPr marL="514350" indent="-514350">
              <a:buAutoNum type="arabicParenR"/>
            </a:pPr>
            <a:r>
              <a:rPr lang="en-US" sz="2800" u="sng" dirty="0">
                <a:solidFill>
                  <a:schemeClr val="bg1"/>
                </a:solidFill>
                <a:effectLst>
                  <a:outerShdw blurRad="38100" dist="38100" dir="2700000" algn="tl">
                    <a:srgbClr val="000000">
                      <a:alpha val="43137"/>
                    </a:srgbClr>
                  </a:outerShdw>
                </a:effectLst>
              </a:rPr>
              <a:t>The input layer</a:t>
            </a:r>
            <a:r>
              <a:rPr lang="en-US" sz="2800" dirty="0">
                <a:solidFill>
                  <a:schemeClr val="bg1"/>
                </a:solidFill>
                <a:effectLst>
                  <a:outerShdw blurRad="38100" dist="38100" dir="2700000" algn="tl">
                    <a:srgbClr val="000000">
                      <a:alpha val="43137"/>
                    </a:srgbClr>
                  </a:outerShdw>
                </a:effectLst>
              </a:rPr>
              <a:t>: This enters past data values into the next layer.</a:t>
            </a:r>
          </a:p>
          <a:p>
            <a:endParaRPr lang="en-US" sz="2800" dirty="0">
              <a:solidFill>
                <a:schemeClr val="bg1"/>
              </a:solidFill>
              <a:effectLst>
                <a:outerShdw blurRad="38100" dist="38100" dir="2700000" algn="tl">
                  <a:srgbClr val="000000">
                    <a:alpha val="43137"/>
                  </a:srgbClr>
                </a:outerShdw>
              </a:effectLst>
            </a:endParaRPr>
          </a:p>
          <a:p>
            <a:r>
              <a:rPr lang="en-US" sz="2800" dirty="0">
                <a:solidFill>
                  <a:schemeClr val="bg1"/>
                </a:solidFill>
                <a:effectLst>
                  <a:outerShdw blurRad="38100" dist="38100" dir="2700000" algn="tl">
                    <a:srgbClr val="000000">
                      <a:alpha val="43137"/>
                    </a:srgbClr>
                  </a:outerShdw>
                </a:effectLst>
              </a:rPr>
              <a:t>2) </a:t>
            </a:r>
            <a:r>
              <a:rPr lang="en-US" sz="2800" u="sng" dirty="0">
                <a:solidFill>
                  <a:schemeClr val="bg1"/>
                </a:solidFill>
                <a:effectLst>
                  <a:outerShdw blurRad="38100" dist="38100" dir="2700000" algn="tl">
                    <a:srgbClr val="000000">
                      <a:alpha val="43137"/>
                    </a:srgbClr>
                  </a:outerShdw>
                </a:effectLst>
              </a:rPr>
              <a:t>The hidden layer</a:t>
            </a:r>
            <a:r>
              <a:rPr lang="en-US" sz="2800" dirty="0">
                <a:solidFill>
                  <a:schemeClr val="bg1"/>
                </a:solidFill>
                <a:effectLst>
                  <a:outerShdw blurRad="38100" dist="38100" dir="2700000" algn="tl">
                    <a:srgbClr val="000000">
                      <a:alpha val="43137"/>
                    </a:srgbClr>
                  </a:outerShdw>
                </a:effectLst>
              </a:rPr>
              <a:t>: This is a key component of a neural network. It has complex functions that create predictors. A set of nodes in the hidden layer called neurons represents math functions that modify the input data.</a:t>
            </a:r>
          </a:p>
          <a:p>
            <a:endParaRPr lang="en-US" sz="2800" dirty="0">
              <a:solidFill>
                <a:schemeClr val="bg1"/>
              </a:solidFill>
              <a:effectLst>
                <a:outerShdw blurRad="38100" dist="38100" dir="2700000" algn="tl">
                  <a:srgbClr val="000000">
                    <a:alpha val="43137"/>
                  </a:srgbClr>
                </a:outerShdw>
              </a:effectLst>
            </a:endParaRPr>
          </a:p>
          <a:p>
            <a:r>
              <a:rPr lang="en-US" sz="2800" dirty="0">
                <a:solidFill>
                  <a:schemeClr val="bg1"/>
                </a:solidFill>
                <a:effectLst>
                  <a:outerShdw blurRad="38100" dist="38100" dir="2700000" algn="tl">
                    <a:srgbClr val="000000">
                      <a:alpha val="43137"/>
                    </a:srgbClr>
                  </a:outerShdw>
                </a:effectLst>
              </a:rPr>
              <a:t>3) </a:t>
            </a:r>
            <a:r>
              <a:rPr lang="en-US" sz="2800" u="sng" dirty="0">
                <a:solidFill>
                  <a:schemeClr val="bg1"/>
                </a:solidFill>
                <a:effectLst>
                  <a:outerShdw blurRad="38100" dist="38100" dir="2700000" algn="tl">
                    <a:srgbClr val="000000">
                      <a:alpha val="43137"/>
                    </a:srgbClr>
                  </a:outerShdw>
                </a:effectLst>
              </a:rPr>
              <a:t>The output layer</a:t>
            </a:r>
            <a:r>
              <a:rPr lang="en-US" sz="2800" dirty="0">
                <a:solidFill>
                  <a:schemeClr val="bg1"/>
                </a:solidFill>
                <a:effectLst>
                  <a:outerShdw blurRad="38100" dist="38100" dir="2700000" algn="tl">
                    <a:srgbClr val="000000">
                      <a:alpha val="43137"/>
                    </a:srgbClr>
                  </a:outerShdw>
                </a:effectLst>
              </a:rPr>
              <a:t>: Here, the predictions made in the hidden layer are collected to produce the final layer – which is the model’s prediction, see in [2].</a:t>
            </a:r>
          </a:p>
          <a:p>
            <a:endParaRPr lang="en-US" dirty="0"/>
          </a:p>
        </p:txBody>
      </p:sp>
      <p:pic>
        <p:nvPicPr>
          <p:cNvPr id="4" name="Picture 3">
            <a:extLst>
              <a:ext uri="{FF2B5EF4-FFF2-40B4-BE49-F238E27FC236}">
                <a16:creationId xmlns:a16="http://schemas.microsoft.com/office/drawing/2014/main" id="{BD5F9C61-3C71-437C-8603-72765AD58F15}"/>
              </a:ext>
            </a:extLst>
          </p:cNvPr>
          <p:cNvPicPr>
            <a:picLocks noChangeAspect="1"/>
          </p:cNvPicPr>
          <p:nvPr/>
        </p:nvPicPr>
        <p:blipFill>
          <a:blip r:embed="rId2"/>
          <a:stretch>
            <a:fillRect/>
          </a:stretch>
        </p:blipFill>
        <p:spPr>
          <a:xfrm>
            <a:off x="7306680" y="1713182"/>
            <a:ext cx="4303556" cy="4846644"/>
          </a:xfrm>
          <a:prstGeom prst="rect">
            <a:avLst/>
          </a:prstGeom>
        </p:spPr>
      </p:pic>
    </p:spTree>
    <p:extLst>
      <p:ext uri="{BB962C8B-B14F-4D97-AF65-F5344CB8AC3E}">
        <p14:creationId xmlns:p14="http://schemas.microsoft.com/office/powerpoint/2010/main" val="1819522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608E8-24E2-4AC6-8854-75FFF5D4667E}"/>
              </a:ext>
            </a:extLst>
          </p:cNvPr>
          <p:cNvSpPr>
            <a:spLocks noGrp="1"/>
          </p:cNvSpPr>
          <p:nvPr>
            <p:ph type="ctrTitle"/>
          </p:nvPr>
        </p:nvSpPr>
        <p:spPr>
          <a:xfrm>
            <a:off x="157701" y="-1451253"/>
            <a:ext cx="11876598" cy="2387600"/>
          </a:xfrm>
        </p:spPr>
        <p:txBody>
          <a:bodyPr>
            <a:normAutofit/>
          </a:bodyPr>
          <a:lstStyle/>
          <a:p>
            <a:r>
              <a:rPr lang="en-US" sz="5400" b="1" u="sng" dirty="0">
                <a:solidFill>
                  <a:srgbClr val="FFFF00"/>
                </a:solidFill>
                <a:effectLst>
                  <a:outerShdw blurRad="38100" dist="38100" dir="2700000" algn="tl">
                    <a:srgbClr val="000000">
                      <a:alpha val="43137"/>
                    </a:srgbClr>
                  </a:outerShdw>
                </a:effectLst>
              </a:rPr>
              <a:t>Perceptron (a machine learning algorithm)  </a:t>
            </a:r>
          </a:p>
        </p:txBody>
      </p:sp>
      <p:pic>
        <p:nvPicPr>
          <p:cNvPr id="7" name="Picture 6">
            <a:extLst>
              <a:ext uri="{FF2B5EF4-FFF2-40B4-BE49-F238E27FC236}">
                <a16:creationId xmlns:a16="http://schemas.microsoft.com/office/drawing/2014/main" id="{D9B36B3C-9643-441E-B322-EBC0FEBB1966}"/>
              </a:ext>
            </a:extLst>
          </p:cNvPr>
          <p:cNvPicPr>
            <a:picLocks noChangeAspect="1"/>
          </p:cNvPicPr>
          <p:nvPr/>
        </p:nvPicPr>
        <p:blipFill>
          <a:blip r:embed="rId2"/>
          <a:stretch>
            <a:fillRect/>
          </a:stretch>
        </p:blipFill>
        <p:spPr>
          <a:xfrm>
            <a:off x="2306775" y="1229881"/>
            <a:ext cx="7791450" cy="5019675"/>
          </a:xfrm>
          <a:prstGeom prst="rect">
            <a:avLst/>
          </a:prstGeom>
        </p:spPr>
      </p:pic>
    </p:spTree>
    <p:extLst>
      <p:ext uri="{BB962C8B-B14F-4D97-AF65-F5344CB8AC3E}">
        <p14:creationId xmlns:p14="http://schemas.microsoft.com/office/powerpoint/2010/main" val="2670683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94D6AA1-A0E1-45F9-8E25-BAB809229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2608E8-24E2-4AC6-8854-75FFF5D4667E}"/>
              </a:ext>
            </a:extLst>
          </p:cNvPr>
          <p:cNvSpPr>
            <a:spLocks noGrp="1"/>
          </p:cNvSpPr>
          <p:nvPr>
            <p:ph type="ctrTitle"/>
          </p:nvPr>
        </p:nvSpPr>
        <p:spPr>
          <a:xfrm>
            <a:off x="838199" y="557189"/>
            <a:ext cx="10515599" cy="1296287"/>
          </a:xfrm>
        </p:spPr>
        <p:txBody>
          <a:bodyPr>
            <a:normAutofit/>
          </a:bodyPr>
          <a:lstStyle/>
          <a:p>
            <a:r>
              <a:rPr lang="en-US" sz="5200"/>
              <a:t> </a:t>
            </a:r>
          </a:p>
        </p:txBody>
      </p:sp>
      <p:sp>
        <p:nvSpPr>
          <p:cNvPr id="3" name="Subtitle 2">
            <a:extLst>
              <a:ext uri="{FF2B5EF4-FFF2-40B4-BE49-F238E27FC236}">
                <a16:creationId xmlns:a16="http://schemas.microsoft.com/office/drawing/2014/main" id="{52E7B0D2-339A-43C3-BBDA-B4FDB9F8BA1C}"/>
              </a:ext>
            </a:extLst>
          </p:cNvPr>
          <p:cNvSpPr>
            <a:spLocks noGrp="1"/>
          </p:cNvSpPr>
          <p:nvPr>
            <p:ph type="subTitle" idx="1"/>
          </p:nvPr>
        </p:nvSpPr>
        <p:spPr>
          <a:xfrm>
            <a:off x="483506" y="169897"/>
            <a:ext cx="10868768" cy="1035435"/>
          </a:xfrm>
        </p:spPr>
        <p:txBody>
          <a:bodyPr>
            <a:normAutofit/>
          </a:bodyPr>
          <a:lstStyle/>
          <a:p>
            <a:r>
              <a:rPr kumimoji="0" lang="en-US" altLang="en-US" sz="5400" i="0" u="sng" strike="noStrike" cap="none" normalizeH="0" baseline="0" dirty="0">
                <a:ln>
                  <a:noFill/>
                </a:ln>
                <a:solidFill>
                  <a:srgbClr val="FFFF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Five Updates to Our Neura</a:t>
            </a:r>
            <a:r>
              <a:rPr lang="en-US" altLang="en-US" sz="5400" u="sng" dirty="0">
                <a:solidFill>
                  <a:srgbClr val="FFFF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l Network</a:t>
            </a:r>
            <a:endParaRPr kumimoji="0" lang="en-US" altLang="en-US" sz="2800" i="0" u="none" strike="noStrike" cap="none" normalizeH="0" baseline="0" dirty="0">
              <a:ln>
                <a:noFill/>
              </a:ln>
              <a:solidFill>
                <a:srgbClr val="FFFF00"/>
              </a:solidFill>
              <a:effectLst>
                <a:outerShdw blurRad="38100" dist="38100" dir="2700000" algn="tl">
                  <a:srgbClr val="000000">
                    <a:alpha val="43137"/>
                  </a:srgbClr>
                </a:outerShdw>
              </a:effectLst>
            </a:endParaRPr>
          </a:p>
          <a:p>
            <a:endParaRPr lang="en-US" dirty="0"/>
          </a:p>
        </p:txBody>
      </p:sp>
      <p:sp>
        <p:nvSpPr>
          <p:cNvPr id="4" name="TextBox 3">
            <a:extLst>
              <a:ext uri="{FF2B5EF4-FFF2-40B4-BE49-F238E27FC236}">
                <a16:creationId xmlns:a16="http://schemas.microsoft.com/office/drawing/2014/main" id="{E3DF8EE5-71B4-417E-9CDD-3C6027639A60}"/>
              </a:ext>
            </a:extLst>
          </p:cNvPr>
          <p:cNvSpPr txBox="1"/>
          <p:nvPr/>
        </p:nvSpPr>
        <p:spPr>
          <a:xfrm>
            <a:off x="660853" y="1205332"/>
            <a:ext cx="10692183" cy="4154984"/>
          </a:xfrm>
          <a:prstGeom prst="rect">
            <a:avLst/>
          </a:prstGeom>
          <a:noFill/>
        </p:spPr>
        <p:txBody>
          <a:bodyPr wrap="square" rtlCol="0">
            <a:spAutoFit/>
          </a:bodyPr>
          <a:lstStyle/>
          <a:p>
            <a:pPr marL="342900" indent="-342900">
              <a:buAutoNum type="arabicPeriod"/>
            </a:pPr>
            <a:r>
              <a:rPr lang="en-US" sz="2400" dirty="0">
                <a:solidFill>
                  <a:schemeClr val="bg1"/>
                </a:solidFill>
              </a:rPr>
              <a:t>Expanded Data Set: Now utilizing 52 weeks in our weather model, rather than just 10 weeks as shown in midterm presentation.</a:t>
            </a:r>
          </a:p>
          <a:p>
            <a:pPr marL="342900" indent="-342900">
              <a:buAutoNum type="arabicPeriod"/>
            </a:pPr>
            <a:r>
              <a:rPr lang="en-US" sz="2400" dirty="0">
                <a:solidFill>
                  <a:schemeClr val="bg1"/>
                </a:solidFill>
              </a:rPr>
              <a:t>Expanded Numerical Range with Variables: Now utilizing 0 – 9 in our weather model, rather than just 0 and 1  (binary ranges) as shown in our midterm</a:t>
            </a:r>
          </a:p>
          <a:p>
            <a:pPr marL="342900" indent="-342900">
              <a:buAutoNum type="arabicPeriod"/>
            </a:pPr>
            <a:r>
              <a:rPr lang="en-US" sz="2400" dirty="0">
                <a:solidFill>
                  <a:schemeClr val="bg1"/>
                </a:solidFill>
              </a:rPr>
              <a:t>Variations to synaptic weights: end-user can make variances to synaptic weights and the weather prediction model will still produce accurate results. </a:t>
            </a:r>
          </a:p>
          <a:p>
            <a:pPr marL="342900" indent="-342900">
              <a:buAutoNum type="arabicPeriod"/>
            </a:pPr>
            <a:r>
              <a:rPr lang="en-US" sz="2400" dirty="0">
                <a:solidFill>
                  <a:schemeClr val="bg1"/>
                </a:solidFill>
              </a:rPr>
              <a:t>Expanded the amount of training iterations in our neural network – we now programed our model to have 30000 training iterations, rather than just 10000</a:t>
            </a:r>
          </a:p>
          <a:p>
            <a:pPr marL="342900" indent="-342900">
              <a:buAutoNum type="arabicPeriod"/>
            </a:pPr>
            <a:r>
              <a:rPr lang="en-US" sz="2400" dirty="0">
                <a:solidFill>
                  <a:schemeClr val="bg1"/>
                </a:solidFill>
              </a:rPr>
              <a:t>Improved user interface – Python code includes labels RE: which input is corresponds with each weather variable (this was not present in midterm presentation). </a:t>
            </a:r>
          </a:p>
        </p:txBody>
      </p:sp>
      <p:sp>
        <p:nvSpPr>
          <p:cNvPr id="11" name="TextBox 10">
            <a:extLst>
              <a:ext uri="{FF2B5EF4-FFF2-40B4-BE49-F238E27FC236}">
                <a16:creationId xmlns:a16="http://schemas.microsoft.com/office/drawing/2014/main" id="{E7916C3E-F200-4D03-B92F-F2E119CF9660}"/>
              </a:ext>
            </a:extLst>
          </p:cNvPr>
          <p:cNvSpPr txBox="1"/>
          <p:nvPr/>
        </p:nvSpPr>
        <p:spPr>
          <a:xfrm>
            <a:off x="660091" y="5857106"/>
            <a:ext cx="10868767" cy="830997"/>
          </a:xfrm>
          <a:prstGeom prst="rect">
            <a:avLst/>
          </a:prstGeom>
          <a:noFill/>
        </p:spPr>
        <p:txBody>
          <a:bodyPr wrap="square" rtlCol="0">
            <a:spAutoFit/>
          </a:bodyPr>
          <a:lstStyle/>
          <a:p>
            <a:r>
              <a:rPr lang="en-US" sz="2400" b="1" u="sng" dirty="0">
                <a:solidFill>
                  <a:srgbClr val="FFFF00"/>
                </a:solidFill>
                <a:effectLst>
                  <a:outerShdw blurRad="38100" dist="38100" dir="2700000" algn="tl">
                    <a:srgbClr val="000000">
                      <a:alpha val="43137"/>
                    </a:srgbClr>
                  </a:outerShdw>
                </a:effectLst>
              </a:rPr>
              <a:t>Goal</a:t>
            </a:r>
            <a:r>
              <a:rPr lang="en-US" sz="2400" b="1" dirty="0">
                <a:solidFill>
                  <a:srgbClr val="FFFF00"/>
                </a:solidFill>
                <a:effectLst>
                  <a:outerShdw blurRad="38100" dist="38100" dir="2700000" algn="tl">
                    <a:srgbClr val="000000">
                      <a:alpha val="43137"/>
                    </a:srgbClr>
                  </a:outerShdw>
                </a:effectLst>
              </a:rPr>
              <a:t>: Is our Neural Network robust, and can future programmers edit the code for their own weather models </a:t>
            </a:r>
          </a:p>
        </p:txBody>
      </p:sp>
    </p:spTree>
    <p:extLst>
      <p:ext uri="{BB962C8B-B14F-4D97-AF65-F5344CB8AC3E}">
        <p14:creationId xmlns:p14="http://schemas.microsoft.com/office/powerpoint/2010/main" val="2259387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94D6AA1-A0E1-45F9-8E25-BAB809229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2608E8-24E2-4AC6-8854-75FFF5D4667E}"/>
              </a:ext>
            </a:extLst>
          </p:cNvPr>
          <p:cNvSpPr>
            <a:spLocks noGrp="1"/>
          </p:cNvSpPr>
          <p:nvPr>
            <p:ph type="ctrTitle"/>
          </p:nvPr>
        </p:nvSpPr>
        <p:spPr>
          <a:xfrm>
            <a:off x="838199" y="557189"/>
            <a:ext cx="10515599" cy="1296287"/>
          </a:xfrm>
        </p:spPr>
        <p:txBody>
          <a:bodyPr>
            <a:normAutofit/>
          </a:bodyPr>
          <a:lstStyle/>
          <a:p>
            <a:r>
              <a:rPr lang="en-US" sz="5200"/>
              <a:t> </a:t>
            </a:r>
          </a:p>
        </p:txBody>
      </p:sp>
      <p:sp>
        <p:nvSpPr>
          <p:cNvPr id="3" name="Subtitle 2">
            <a:extLst>
              <a:ext uri="{FF2B5EF4-FFF2-40B4-BE49-F238E27FC236}">
                <a16:creationId xmlns:a16="http://schemas.microsoft.com/office/drawing/2014/main" id="{52E7B0D2-339A-43C3-BBDA-B4FDB9F8BA1C}"/>
              </a:ext>
            </a:extLst>
          </p:cNvPr>
          <p:cNvSpPr>
            <a:spLocks noGrp="1"/>
          </p:cNvSpPr>
          <p:nvPr>
            <p:ph type="subTitle" idx="1"/>
          </p:nvPr>
        </p:nvSpPr>
        <p:spPr>
          <a:xfrm>
            <a:off x="485031" y="125454"/>
            <a:ext cx="10868768" cy="1035435"/>
          </a:xfrm>
        </p:spPr>
        <p:txBody>
          <a:bodyPr>
            <a:normAutofit/>
          </a:bodyPr>
          <a:lstStyle/>
          <a:p>
            <a:r>
              <a:rPr lang="en-US" altLang="en-US" sz="4800" u="sng" dirty="0">
                <a:solidFill>
                  <a:srgbClr val="FFFF00"/>
                </a:solidFill>
                <a:effectLst>
                  <a:outerShdw blurRad="38100" dist="38100" dir="2700000" algn="tl">
                    <a:srgbClr val="000000">
                      <a:alpha val="43137"/>
                    </a:srgbClr>
                  </a:outerShdw>
                </a:effectLst>
                <a:latin typeface="Calibri" panose="020F0502020204030204" pitchFamily="34" charset="0"/>
                <a:cs typeface="Times New Roman" panose="02020603050405020304" pitchFamily="18" charset="0"/>
              </a:rPr>
              <a:t>Previous Data Set (Midterm)</a:t>
            </a:r>
            <a:endParaRPr kumimoji="0" lang="en-US" altLang="en-US" i="0" u="none" strike="noStrike" cap="none" normalizeH="0" baseline="0" dirty="0">
              <a:ln>
                <a:noFill/>
              </a:ln>
              <a:solidFill>
                <a:srgbClr val="FFFF00"/>
              </a:solidFill>
              <a:effectLst>
                <a:outerShdw blurRad="38100" dist="38100" dir="2700000" algn="tl">
                  <a:srgbClr val="000000">
                    <a:alpha val="43137"/>
                  </a:srgbClr>
                </a:outerShdw>
              </a:effectLst>
            </a:endParaRPr>
          </a:p>
          <a:p>
            <a:endParaRPr lang="en-US" dirty="0"/>
          </a:p>
        </p:txBody>
      </p:sp>
      <p:sp>
        <p:nvSpPr>
          <p:cNvPr id="7" name="Rectangle 1">
            <a:extLst>
              <a:ext uri="{FF2B5EF4-FFF2-40B4-BE49-F238E27FC236}">
                <a16:creationId xmlns:a16="http://schemas.microsoft.com/office/drawing/2014/main" id="{41680CB0-15BA-45C6-8B3B-A7F2ACAD80E4}"/>
              </a:ext>
            </a:extLst>
          </p:cNvPr>
          <p:cNvSpPr>
            <a:spLocks noChangeArrowheads="1"/>
          </p:cNvSpPr>
          <p:nvPr/>
        </p:nvSpPr>
        <p:spPr bwMode="auto">
          <a:xfrm>
            <a:off x="4985469" y="5636508"/>
            <a:ext cx="1757238" cy="907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spcBef>
                <a:spcPct val="0"/>
              </a:spcBef>
              <a:spcAft>
                <a:spcPts val="600"/>
              </a:spcAft>
              <a:buClrTx/>
              <a:buSzTx/>
              <a:buFontTx/>
              <a:buNone/>
              <a:tabLst/>
            </a:pPr>
            <a:r>
              <a:rPr kumimoji="0" lang="en-US" altLang="en-US" sz="2400" b="1" i="0" u="none" strike="noStrike" cap="none" normalizeH="0" baseline="0" dirty="0">
                <a:ln>
                  <a:noFill/>
                </a:ln>
                <a:solidFill>
                  <a:srgbClr val="FFFF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1 = TRUE</a:t>
            </a:r>
            <a:endParaRPr kumimoji="0" lang="en-US" altLang="en-US" sz="1400" b="1" i="0" u="none" strike="noStrike" cap="none" normalizeH="0" baseline="0" dirty="0">
              <a:ln>
                <a:noFill/>
              </a:ln>
              <a:solidFill>
                <a:srgbClr val="FFFF00"/>
              </a:solidFill>
              <a:effectLst>
                <a:outerShdw blurRad="38100" dist="38100" dir="2700000" algn="tl">
                  <a:srgbClr val="000000">
                    <a:alpha val="43137"/>
                  </a:srgbClr>
                </a:outerShdw>
              </a:effectLst>
            </a:endParaRPr>
          </a:p>
          <a:p>
            <a:pPr marL="0" marR="0" lvl="0" indent="0" algn="ctr" defTabSz="914400" rtl="0" eaLnBrk="0" fontAlgn="base" latinLnBrk="0" hangingPunct="0">
              <a:spcBef>
                <a:spcPct val="0"/>
              </a:spcBef>
              <a:spcAft>
                <a:spcPts val="600"/>
              </a:spcAft>
              <a:buClrTx/>
              <a:buSzTx/>
              <a:buFontTx/>
              <a:buNone/>
              <a:tabLst/>
            </a:pPr>
            <a:r>
              <a:rPr kumimoji="0" lang="en-US" altLang="en-US" sz="2400" b="1" i="0" u="none" strike="noStrike" cap="none" normalizeH="0" baseline="0" dirty="0">
                <a:ln>
                  <a:noFill/>
                </a:ln>
                <a:solidFill>
                  <a:srgbClr val="FFFF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0 = FALSE</a:t>
            </a:r>
            <a:endParaRPr kumimoji="0" lang="en-US" altLang="en-US" sz="4000" b="1" i="0" u="none" strike="noStrike" cap="none" normalizeH="0" baseline="0" dirty="0">
              <a:ln>
                <a:noFill/>
              </a:ln>
              <a:solidFill>
                <a:srgbClr val="FFFF00"/>
              </a:solidFill>
              <a:effectLst>
                <a:outerShdw blurRad="38100" dist="38100" dir="2700000" algn="tl">
                  <a:srgbClr val="000000">
                    <a:alpha val="43137"/>
                  </a:srgbClr>
                </a:outerShdw>
              </a:effectLst>
              <a:latin typeface="Arial" panose="020B0604020202020204" pitchFamily="34" charset="0"/>
            </a:endParaRPr>
          </a:p>
        </p:txBody>
      </p:sp>
      <p:graphicFrame>
        <p:nvGraphicFramePr>
          <p:cNvPr id="8" name="Table 3">
            <a:extLst>
              <a:ext uri="{FF2B5EF4-FFF2-40B4-BE49-F238E27FC236}">
                <a16:creationId xmlns:a16="http://schemas.microsoft.com/office/drawing/2014/main" id="{CB1F4706-4C65-4877-A3AF-5868FC62DA93}"/>
              </a:ext>
            </a:extLst>
          </p:cNvPr>
          <p:cNvGraphicFramePr>
            <a:graphicFrameLocks noGrp="1"/>
          </p:cNvGraphicFramePr>
          <p:nvPr/>
        </p:nvGraphicFramePr>
        <p:xfrm>
          <a:off x="660091" y="1073427"/>
          <a:ext cx="10515599" cy="3928470"/>
        </p:xfrm>
        <a:graphic>
          <a:graphicData uri="http://schemas.openxmlformats.org/drawingml/2006/table">
            <a:tbl>
              <a:tblPr firstRow="1" firstCol="1" bandRow="1"/>
              <a:tblGrid>
                <a:gridCol w="1246443">
                  <a:extLst>
                    <a:ext uri="{9D8B030D-6E8A-4147-A177-3AD203B41FA5}">
                      <a16:colId xmlns:a16="http://schemas.microsoft.com/office/drawing/2014/main" val="371831881"/>
                    </a:ext>
                  </a:extLst>
                </a:gridCol>
                <a:gridCol w="2489143">
                  <a:extLst>
                    <a:ext uri="{9D8B030D-6E8A-4147-A177-3AD203B41FA5}">
                      <a16:colId xmlns:a16="http://schemas.microsoft.com/office/drawing/2014/main" val="1422960663"/>
                    </a:ext>
                  </a:extLst>
                </a:gridCol>
                <a:gridCol w="2791392">
                  <a:extLst>
                    <a:ext uri="{9D8B030D-6E8A-4147-A177-3AD203B41FA5}">
                      <a16:colId xmlns:a16="http://schemas.microsoft.com/office/drawing/2014/main" val="3546656721"/>
                    </a:ext>
                  </a:extLst>
                </a:gridCol>
                <a:gridCol w="2285860">
                  <a:extLst>
                    <a:ext uri="{9D8B030D-6E8A-4147-A177-3AD203B41FA5}">
                      <a16:colId xmlns:a16="http://schemas.microsoft.com/office/drawing/2014/main" val="4196951665"/>
                    </a:ext>
                  </a:extLst>
                </a:gridCol>
                <a:gridCol w="1702761">
                  <a:extLst>
                    <a:ext uri="{9D8B030D-6E8A-4147-A177-3AD203B41FA5}">
                      <a16:colId xmlns:a16="http://schemas.microsoft.com/office/drawing/2014/main" val="12265158"/>
                    </a:ext>
                  </a:extLst>
                </a:gridCol>
              </a:tblGrid>
              <a:tr h="639980">
                <a:tc>
                  <a:txBody>
                    <a:bodyPr/>
                    <a:lstStyle/>
                    <a:p>
                      <a:pPr marL="0" marR="0" algn="l" fontAlgn="t">
                        <a:lnSpc>
                          <a:spcPct val="107000"/>
                        </a:lnSpc>
                        <a:spcBef>
                          <a:spcPts val="0"/>
                        </a:spcBef>
                        <a:spcAft>
                          <a:spcPts val="0"/>
                        </a:spcAft>
                      </a:pPr>
                      <a:r>
                        <a:rPr lang="en-US" sz="1500" b="0" i="0" u="none" strike="noStrike" dirty="0">
                          <a:effectLst/>
                          <a:latin typeface="Calibri" panose="020F0502020204030204" pitchFamily="34" charset="0"/>
                          <a:ea typeface="Calibri" panose="020F0502020204030204" pitchFamily="34" charset="0"/>
                          <a:cs typeface="Times New Roman" panose="02020603050405020304" pitchFamily="18" charset="0"/>
                        </a:rPr>
                        <a:t> </a:t>
                      </a:r>
                      <a:endParaRPr lang="en-US" sz="2600" b="0" i="0" u="none" strike="noStrike" dirty="0">
                        <a:effectLst/>
                        <a:latin typeface="Arial" panose="020B0604020202020204" pitchFamily="34" charset="0"/>
                      </a:endParaRPr>
                    </a:p>
                  </a:txBody>
                  <a:tcPr marL="100292" marR="100292" marT="139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l" fontAlgn="t">
                        <a:lnSpc>
                          <a:spcPct val="107000"/>
                        </a:lnSpc>
                        <a:spcBef>
                          <a:spcPts val="0"/>
                        </a:spcBef>
                        <a:spcAft>
                          <a:spcPts val="0"/>
                        </a:spcAft>
                      </a:pPr>
                      <a:r>
                        <a:rPr lang="en-US" sz="1500" b="0" i="0" u="none" strike="noStrike"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High Humidity (Input 1) </a:t>
                      </a:r>
                      <a:endParaRPr lang="en-US" sz="2600" b="0" i="0" u="none" strike="noStrike" dirty="0">
                        <a:effectLst/>
                        <a:latin typeface="Arial" panose="020B0604020202020204" pitchFamily="34" charset="0"/>
                      </a:endParaRPr>
                    </a:p>
                  </a:txBody>
                  <a:tcPr marL="100292" marR="100292" marT="139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gn="l" fontAlgn="t">
                        <a:lnSpc>
                          <a:spcPct val="107000"/>
                        </a:lnSpc>
                        <a:spcBef>
                          <a:spcPts val="0"/>
                        </a:spcBef>
                        <a:spcAft>
                          <a:spcPts val="0"/>
                        </a:spcAft>
                      </a:pPr>
                      <a:r>
                        <a:rPr lang="en-US" sz="15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High Temperature (Input 2)</a:t>
                      </a:r>
                      <a:endParaRPr lang="en-US" sz="2600" b="0" i="0" u="none" strike="noStrike">
                        <a:effectLst/>
                        <a:latin typeface="Arial" panose="020B0604020202020204" pitchFamily="34" charset="0"/>
                      </a:endParaRPr>
                    </a:p>
                  </a:txBody>
                  <a:tcPr marL="100292" marR="100292" marT="139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gn="l" fontAlgn="t">
                        <a:lnSpc>
                          <a:spcPct val="107000"/>
                        </a:lnSpc>
                        <a:spcBef>
                          <a:spcPts val="0"/>
                        </a:spcBef>
                        <a:spcAft>
                          <a:spcPts val="0"/>
                        </a:spcAft>
                      </a:pPr>
                      <a:r>
                        <a:rPr lang="en-US" sz="15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Strong Wind (Input 3)</a:t>
                      </a:r>
                      <a:endParaRPr lang="en-US" sz="2600" b="0" i="0" u="none" strike="noStrike">
                        <a:effectLst/>
                        <a:latin typeface="Arial" panose="020B0604020202020204" pitchFamily="34" charset="0"/>
                      </a:endParaRPr>
                    </a:p>
                  </a:txBody>
                  <a:tcPr marL="100292" marR="100292" marT="139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gn="l" fontAlgn="t">
                        <a:lnSpc>
                          <a:spcPct val="107000"/>
                        </a:lnSpc>
                        <a:spcBef>
                          <a:spcPts val="0"/>
                        </a:spcBef>
                        <a:spcAft>
                          <a:spcPts val="0"/>
                        </a:spcAft>
                      </a:pPr>
                      <a:r>
                        <a:rPr lang="en-US" sz="15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Thunderstorm </a:t>
                      </a:r>
                      <a:endParaRPr lang="en-US" sz="2600" b="0" i="0" u="none" strike="noStrike">
                        <a:effectLst/>
                        <a:latin typeface="Arial" panose="020B0604020202020204" pitchFamily="34" charset="0"/>
                      </a:endParaRPr>
                    </a:p>
                  </a:txBody>
                  <a:tcPr marL="100292" marR="100292" marT="139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3633024880"/>
                  </a:ext>
                </a:extLst>
              </a:tr>
              <a:tr h="328849">
                <a:tc>
                  <a:txBody>
                    <a:bodyPr/>
                    <a:lstStyle/>
                    <a:p>
                      <a:pPr marL="0" marR="0" algn="l" fontAlgn="t">
                        <a:lnSpc>
                          <a:spcPct val="107000"/>
                        </a:lnSpc>
                        <a:spcBef>
                          <a:spcPts val="0"/>
                        </a:spcBef>
                        <a:spcAft>
                          <a:spcPts val="0"/>
                        </a:spcAft>
                      </a:pPr>
                      <a:r>
                        <a:rPr lang="en-US" sz="15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Week 1 </a:t>
                      </a:r>
                      <a:endParaRPr lang="en-US" sz="2600" b="0" i="0" u="none" strike="noStrike">
                        <a:effectLst/>
                        <a:latin typeface="Arial" panose="020B0604020202020204" pitchFamily="34" charset="0"/>
                      </a:endParaRPr>
                    </a:p>
                  </a:txBody>
                  <a:tcPr marL="100292" marR="100292" marT="139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l" fontAlgn="t">
                        <a:lnSpc>
                          <a:spcPct val="107000"/>
                        </a:lnSpc>
                        <a:spcBef>
                          <a:spcPts val="0"/>
                        </a:spcBef>
                        <a:spcAft>
                          <a:spcPts val="0"/>
                        </a:spcAft>
                      </a:pPr>
                      <a:r>
                        <a:rPr lang="en-US" sz="1500" b="0" i="0" u="none" strike="noStrike">
                          <a:effectLst/>
                          <a:latin typeface="Calibri" panose="020F0502020204030204" pitchFamily="34" charset="0"/>
                          <a:ea typeface="Calibri" panose="020F0502020204030204" pitchFamily="34" charset="0"/>
                          <a:cs typeface="Times New Roman" panose="02020603050405020304" pitchFamily="18" charset="0"/>
                        </a:rPr>
                        <a:t>0</a:t>
                      </a:r>
                      <a:endParaRPr lang="en-US" sz="2600" b="0" i="0" u="none" strike="noStrike">
                        <a:effectLst/>
                        <a:latin typeface="Arial" panose="020B0604020202020204" pitchFamily="34" charset="0"/>
                      </a:endParaRPr>
                    </a:p>
                  </a:txBody>
                  <a:tcPr marL="100292" marR="100292" marT="139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marL="0" marR="0" algn="l" fontAlgn="t">
                        <a:lnSpc>
                          <a:spcPct val="107000"/>
                        </a:lnSpc>
                        <a:spcBef>
                          <a:spcPts val="0"/>
                        </a:spcBef>
                        <a:spcAft>
                          <a:spcPts val="0"/>
                        </a:spcAft>
                      </a:pPr>
                      <a:r>
                        <a:rPr lang="en-US" sz="1500" b="0" i="0" u="none" strike="noStrike">
                          <a:effectLst/>
                          <a:latin typeface="Calibri" panose="020F0502020204030204" pitchFamily="34" charset="0"/>
                          <a:ea typeface="Calibri" panose="020F0502020204030204" pitchFamily="34" charset="0"/>
                          <a:cs typeface="Times New Roman" panose="02020603050405020304" pitchFamily="18" charset="0"/>
                        </a:rPr>
                        <a:t>0</a:t>
                      </a:r>
                      <a:endParaRPr lang="en-US" sz="2600" b="0" i="0" u="none" strike="noStrike">
                        <a:effectLst/>
                        <a:latin typeface="Arial" panose="020B0604020202020204" pitchFamily="34" charset="0"/>
                      </a:endParaRPr>
                    </a:p>
                  </a:txBody>
                  <a:tcPr marL="100292" marR="100292" marT="139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marL="0" marR="0" algn="l" fontAlgn="t">
                        <a:lnSpc>
                          <a:spcPct val="107000"/>
                        </a:lnSpc>
                        <a:spcBef>
                          <a:spcPts val="0"/>
                        </a:spcBef>
                        <a:spcAft>
                          <a:spcPts val="0"/>
                        </a:spcAft>
                      </a:pPr>
                      <a:r>
                        <a:rPr lang="en-US" sz="1500" b="0" i="0" u="none" strike="noStrike">
                          <a:effectLst/>
                          <a:latin typeface="Calibri" panose="020F0502020204030204" pitchFamily="34" charset="0"/>
                          <a:ea typeface="Calibri" panose="020F0502020204030204" pitchFamily="34" charset="0"/>
                          <a:cs typeface="Times New Roman" panose="02020603050405020304" pitchFamily="18" charset="0"/>
                        </a:rPr>
                        <a:t>1</a:t>
                      </a:r>
                      <a:endParaRPr lang="en-US" sz="2600" b="0" i="0" u="none" strike="noStrike">
                        <a:effectLst/>
                        <a:latin typeface="Arial" panose="020B0604020202020204" pitchFamily="34" charset="0"/>
                      </a:endParaRPr>
                    </a:p>
                  </a:txBody>
                  <a:tcPr marL="100292" marR="100292" marT="139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marL="0" marR="0" algn="l" fontAlgn="t">
                        <a:lnSpc>
                          <a:spcPct val="107000"/>
                        </a:lnSpc>
                        <a:spcBef>
                          <a:spcPts val="0"/>
                        </a:spcBef>
                        <a:spcAft>
                          <a:spcPts val="0"/>
                        </a:spcAft>
                      </a:pPr>
                      <a:r>
                        <a:rPr lang="en-US" sz="1500" b="0" i="0" u="none" strike="noStrike" dirty="0">
                          <a:effectLst/>
                          <a:latin typeface="Calibri" panose="020F0502020204030204" pitchFamily="34" charset="0"/>
                          <a:ea typeface="Calibri" panose="020F0502020204030204" pitchFamily="34" charset="0"/>
                          <a:cs typeface="Times New Roman" panose="02020603050405020304" pitchFamily="18" charset="0"/>
                        </a:rPr>
                        <a:t>0</a:t>
                      </a:r>
                      <a:endParaRPr lang="en-US" sz="2600" b="0" i="0" u="none" strike="noStrike" dirty="0">
                        <a:effectLst/>
                        <a:latin typeface="Arial" panose="020B0604020202020204" pitchFamily="34" charset="0"/>
                      </a:endParaRPr>
                    </a:p>
                  </a:txBody>
                  <a:tcPr marL="100292" marR="100292" marT="139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767227409"/>
                  </a:ext>
                </a:extLst>
              </a:tr>
              <a:tr h="328849">
                <a:tc>
                  <a:txBody>
                    <a:bodyPr/>
                    <a:lstStyle/>
                    <a:p>
                      <a:pPr marL="0" marR="0" algn="l" fontAlgn="t">
                        <a:lnSpc>
                          <a:spcPct val="107000"/>
                        </a:lnSpc>
                        <a:spcBef>
                          <a:spcPts val="0"/>
                        </a:spcBef>
                        <a:spcAft>
                          <a:spcPts val="0"/>
                        </a:spcAft>
                      </a:pPr>
                      <a:r>
                        <a:rPr lang="en-US" sz="15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Week 2</a:t>
                      </a:r>
                      <a:endParaRPr lang="en-US" sz="2600" b="0" i="0" u="none" strike="noStrike">
                        <a:effectLst/>
                        <a:latin typeface="Arial" panose="020B0604020202020204" pitchFamily="34" charset="0"/>
                      </a:endParaRPr>
                    </a:p>
                  </a:txBody>
                  <a:tcPr marL="100292" marR="100292" marT="139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l" fontAlgn="t">
                        <a:lnSpc>
                          <a:spcPct val="107000"/>
                        </a:lnSpc>
                        <a:spcBef>
                          <a:spcPts val="0"/>
                        </a:spcBef>
                        <a:spcAft>
                          <a:spcPts val="0"/>
                        </a:spcAft>
                      </a:pPr>
                      <a:r>
                        <a:rPr lang="en-US" sz="1500" b="0" i="0" u="none" strike="noStrike" dirty="0">
                          <a:effectLst/>
                          <a:latin typeface="Calibri" panose="020F0502020204030204" pitchFamily="34" charset="0"/>
                          <a:ea typeface="Calibri" panose="020F0502020204030204" pitchFamily="34" charset="0"/>
                          <a:cs typeface="Times New Roman" panose="02020603050405020304" pitchFamily="18" charset="0"/>
                        </a:rPr>
                        <a:t>1</a:t>
                      </a:r>
                      <a:endParaRPr lang="en-US" sz="2600" b="0" i="0" u="none" strike="noStrike" dirty="0">
                        <a:effectLst/>
                        <a:latin typeface="Arial" panose="020B0604020202020204" pitchFamily="34" charset="0"/>
                      </a:endParaRPr>
                    </a:p>
                  </a:txBody>
                  <a:tcPr marL="100292" marR="100292" marT="139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marL="0" marR="0" algn="l" fontAlgn="t">
                        <a:lnSpc>
                          <a:spcPct val="107000"/>
                        </a:lnSpc>
                        <a:spcBef>
                          <a:spcPts val="0"/>
                        </a:spcBef>
                        <a:spcAft>
                          <a:spcPts val="0"/>
                        </a:spcAft>
                      </a:pPr>
                      <a:r>
                        <a:rPr lang="en-US" sz="1500" b="0" i="0" u="none" strike="noStrike">
                          <a:effectLst/>
                          <a:latin typeface="Calibri" panose="020F0502020204030204" pitchFamily="34" charset="0"/>
                          <a:ea typeface="Calibri" panose="020F0502020204030204" pitchFamily="34" charset="0"/>
                          <a:cs typeface="Times New Roman" panose="02020603050405020304" pitchFamily="18" charset="0"/>
                        </a:rPr>
                        <a:t>1</a:t>
                      </a:r>
                      <a:endParaRPr lang="en-US" sz="2600" b="0" i="0" u="none" strike="noStrike">
                        <a:effectLst/>
                        <a:latin typeface="Arial" panose="020B0604020202020204" pitchFamily="34" charset="0"/>
                      </a:endParaRPr>
                    </a:p>
                  </a:txBody>
                  <a:tcPr marL="100292" marR="100292" marT="139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marL="0" marR="0" algn="l" fontAlgn="t">
                        <a:lnSpc>
                          <a:spcPct val="107000"/>
                        </a:lnSpc>
                        <a:spcBef>
                          <a:spcPts val="0"/>
                        </a:spcBef>
                        <a:spcAft>
                          <a:spcPts val="0"/>
                        </a:spcAft>
                      </a:pPr>
                      <a:r>
                        <a:rPr lang="en-US" sz="1500" b="0" i="0" u="none" strike="noStrike">
                          <a:effectLst/>
                          <a:latin typeface="Calibri" panose="020F0502020204030204" pitchFamily="34" charset="0"/>
                          <a:ea typeface="Calibri" panose="020F0502020204030204" pitchFamily="34" charset="0"/>
                          <a:cs typeface="Times New Roman" panose="02020603050405020304" pitchFamily="18" charset="0"/>
                        </a:rPr>
                        <a:t>1</a:t>
                      </a:r>
                      <a:endParaRPr lang="en-US" sz="2600" b="0" i="0" u="none" strike="noStrike">
                        <a:effectLst/>
                        <a:latin typeface="Arial" panose="020B0604020202020204" pitchFamily="34" charset="0"/>
                      </a:endParaRPr>
                    </a:p>
                  </a:txBody>
                  <a:tcPr marL="100292" marR="100292" marT="139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marL="0" marR="0" algn="l" fontAlgn="t">
                        <a:lnSpc>
                          <a:spcPct val="107000"/>
                        </a:lnSpc>
                        <a:spcBef>
                          <a:spcPts val="0"/>
                        </a:spcBef>
                        <a:spcAft>
                          <a:spcPts val="0"/>
                        </a:spcAft>
                      </a:pPr>
                      <a:r>
                        <a:rPr lang="en-US" sz="1500" b="0" i="0" u="none" strike="noStrike" dirty="0">
                          <a:effectLst/>
                          <a:latin typeface="Calibri" panose="020F0502020204030204" pitchFamily="34" charset="0"/>
                          <a:ea typeface="Calibri" panose="020F0502020204030204" pitchFamily="34" charset="0"/>
                          <a:cs typeface="Times New Roman" panose="02020603050405020304" pitchFamily="18" charset="0"/>
                        </a:rPr>
                        <a:t>1</a:t>
                      </a:r>
                      <a:endParaRPr lang="en-US" sz="2600" b="0" i="0" u="none" strike="noStrike" dirty="0">
                        <a:effectLst/>
                        <a:latin typeface="Arial" panose="020B0604020202020204" pitchFamily="34" charset="0"/>
                      </a:endParaRPr>
                    </a:p>
                  </a:txBody>
                  <a:tcPr marL="100292" marR="100292" marT="139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926163102"/>
                  </a:ext>
                </a:extLst>
              </a:tr>
              <a:tr h="328849">
                <a:tc>
                  <a:txBody>
                    <a:bodyPr/>
                    <a:lstStyle/>
                    <a:p>
                      <a:pPr marL="0" marR="0" algn="l" fontAlgn="t">
                        <a:lnSpc>
                          <a:spcPct val="107000"/>
                        </a:lnSpc>
                        <a:spcBef>
                          <a:spcPts val="0"/>
                        </a:spcBef>
                        <a:spcAft>
                          <a:spcPts val="0"/>
                        </a:spcAft>
                      </a:pPr>
                      <a:r>
                        <a:rPr lang="en-US" sz="1500" b="0" i="0" u="none" strike="noStrike"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Week 3</a:t>
                      </a:r>
                      <a:endParaRPr lang="en-US" sz="2600" b="0" i="0" u="none" strike="noStrike" dirty="0">
                        <a:effectLst/>
                        <a:latin typeface="Arial" panose="020B0604020202020204" pitchFamily="34" charset="0"/>
                      </a:endParaRPr>
                    </a:p>
                  </a:txBody>
                  <a:tcPr marL="100292" marR="100292" marT="139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l" fontAlgn="t">
                        <a:lnSpc>
                          <a:spcPct val="107000"/>
                        </a:lnSpc>
                        <a:spcBef>
                          <a:spcPts val="0"/>
                        </a:spcBef>
                        <a:spcAft>
                          <a:spcPts val="0"/>
                        </a:spcAft>
                      </a:pPr>
                      <a:r>
                        <a:rPr lang="en-US" sz="1500" b="0" i="0" u="none" strike="noStrike" dirty="0">
                          <a:effectLst/>
                          <a:latin typeface="Calibri" panose="020F0502020204030204" pitchFamily="34" charset="0"/>
                          <a:ea typeface="Calibri" panose="020F0502020204030204" pitchFamily="34" charset="0"/>
                          <a:cs typeface="Times New Roman" panose="02020603050405020304" pitchFamily="18" charset="0"/>
                        </a:rPr>
                        <a:t>1</a:t>
                      </a:r>
                      <a:endParaRPr lang="en-US" sz="2600" b="0" i="0" u="none" strike="noStrike" dirty="0">
                        <a:effectLst/>
                        <a:latin typeface="Arial" panose="020B0604020202020204" pitchFamily="34" charset="0"/>
                      </a:endParaRPr>
                    </a:p>
                  </a:txBody>
                  <a:tcPr marL="100292" marR="100292" marT="139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marL="0" marR="0" algn="l" fontAlgn="t">
                        <a:lnSpc>
                          <a:spcPct val="107000"/>
                        </a:lnSpc>
                        <a:spcBef>
                          <a:spcPts val="0"/>
                        </a:spcBef>
                        <a:spcAft>
                          <a:spcPts val="0"/>
                        </a:spcAft>
                      </a:pPr>
                      <a:r>
                        <a:rPr lang="en-US" sz="1500" b="0" i="0" u="none" strike="noStrike">
                          <a:effectLst/>
                          <a:latin typeface="Calibri" panose="020F0502020204030204" pitchFamily="34" charset="0"/>
                          <a:ea typeface="Calibri" panose="020F0502020204030204" pitchFamily="34" charset="0"/>
                          <a:cs typeface="Times New Roman" panose="02020603050405020304" pitchFamily="18" charset="0"/>
                        </a:rPr>
                        <a:t>0</a:t>
                      </a:r>
                      <a:endParaRPr lang="en-US" sz="2600" b="0" i="0" u="none" strike="noStrike">
                        <a:effectLst/>
                        <a:latin typeface="Arial" panose="020B0604020202020204" pitchFamily="34" charset="0"/>
                      </a:endParaRPr>
                    </a:p>
                  </a:txBody>
                  <a:tcPr marL="100292" marR="100292" marT="139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marL="0" marR="0" algn="l" fontAlgn="t">
                        <a:lnSpc>
                          <a:spcPct val="107000"/>
                        </a:lnSpc>
                        <a:spcBef>
                          <a:spcPts val="0"/>
                        </a:spcBef>
                        <a:spcAft>
                          <a:spcPts val="0"/>
                        </a:spcAft>
                      </a:pPr>
                      <a:r>
                        <a:rPr lang="en-US" sz="1500" b="0" i="0" u="none" strike="noStrike">
                          <a:effectLst/>
                          <a:latin typeface="Calibri" panose="020F0502020204030204" pitchFamily="34" charset="0"/>
                          <a:ea typeface="Calibri" panose="020F0502020204030204" pitchFamily="34" charset="0"/>
                          <a:cs typeface="Times New Roman" panose="02020603050405020304" pitchFamily="18" charset="0"/>
                        </a:rPr>
                        <a:t>1</a:t>
                      </a:r>
                      <a:endParaRPr lang="en-US" sz="2600" b="0" i="0" u="none" strike="noStrike">
                        <a:effectLst/>
                        <a:latin typeface="Arial" panose="020B0604020202020204" pitchFamily="34" charset="0"/>
                      </a:endParaRPr>
                    </a:p>
                  </a:txBody>
                  <a:tcPr marL="100292" marR="100292" marT="139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marL="0" marR="0" algn="l" fontAlgn="t">
                        <a:lnSpc>
                          <a:spcPct val="107000"/>
                        </a:lnSpc>
                        <a:spcBef>
                          <a:spcPts val="0"/>
                        </a:spcBef>
                        <a:spcAft>
                          <a:spcPts val="0"/>
                        </a:spcAft>
                      </a:pPr>
                      <a:r>
                        <a:rPr lang="en-US" sz="1500" b="0" i="0" u="none" strike="noStrike" dirty="0">
                          <a:effectLst/>
                          <a:latin typeface="Calibri" panose="020F0502020204030204" pitchFamily="34" charset="0"/>
                          <a:ea typeface="Calibri" panose="020F0502020204030204" pitchFamily="34" charset="0"/>
                          <a:cs typeface="Times New Roman" panose="02020603050405020304" pitchFamily="18" charset="0"/>
                        </a:rPr>
                        <a:t>1</a:t>
                      </a:r>
                      <a:endParaRPr lang="en-US" sz="2600" b="0" i="0" u="none" strike="noStrike" dirty="0">
                        <a:effectLst/>
                        <a:latin typeface="Arial" panose="020B0604020202020204" pitchFamily="34" charset="0"/>
                      </a:endParaRPr>
                    </a:p>
                  </a:txBody>
                  <a:tcPr marL="100292" marR="100292" marT="139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870181410"/>
                  </a:ext>
                </a:extLst>
              </a:tr>
              <a:tr h="328849">
                <a:tc>
                  <a:txBody>
                    <a:bodyPr/>
                    <a:lstStyle/>
                    <a:p>
                      <a:pPr marL="0" marR="0" algn="l" fontAlgn="t">
                        <a:lnSpc>
                          <a:spcPct val="107000"/>
                        </a:lnSpc>
                        <a:spcBef>
                          <a:spcPts val="0"/>
                        </a:spcBef>
                        <a:spcAft>
                          <a:spcPts val="0"/>
                        </a:spcAft>
                      </a:pPr>
                      <a:r>
                        <a:rPr lang="en-US" sz="15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Week 4</a:t>
                      </a:r>
                      <a:endParaRPr lang="en-US" sz="2600" b="0" i="0" u="none" strike="noStrike">
                        <a:effectLst/>
                        <a:latin typeface="Arial" panose="020B0604020202020204" pitchFamily="34" charset="0"/>
                      </a:endParaRPr>
                    </a:p>
                  </a:txBody>
                  <a:tcPr marL="100292" marR="100292" marT="139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l" fontAlgn="t">
                        <a:lnSpc>
                          <a:spcPct val="107000"/>
                        </a:lnSpc>
                        <a:spcBef>
                          <a:spcPts val="0"/>
                        </a:spcBef>
                        <a:spcAft>
                          <a:spcPts val="0"/>
                        </a:spcAft>
                      </a:pPr>
                      <a:r>
                        <a:rPr lang="en-US" sz="1500" b="0" i="0" u="none" strike="noStrike">
                          <a:effectLst/>
                          <a:latin typeface="Calibri" panose="020F0502020204030204" pitchFamily="34" charset="0"/>
                          <a:ea typeface="Calibri" panose="020F0502020204030204" pitchFamily="34" charset="0"/>
                          <a:cs typeface="Times New Roman" panose="02020603050405020304" pitchFamily="18" charset="0"/>
                        </a:rPr>
                        <a:t>0</a:t>
                      </a:r>
                      <a:endParaRPr lang="en-US" sz="2600" b="0" i="0" u="none" strike="noStrike">
                        <a:effectLst/>
                        <a:latin typeface="Arial" panose="020B0604020202020204" pitchFamily="34" charset="0"/>
                      </a:endParaRPr>
                    </a:p>
                  </a:txBody>
                  <a:tcPr marL="100292" marR="100292" marT="139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marL="0" marR="0" algn="l" fontAlgn="t">
                        <a:lnSpc>
                          <a:spcPct val="107000"/>
                        </a:lnSpc>
                        <a:spcBef>
                          <a:spcPts val="0"/>
                        </a:spcBef>
                        <a:spcAft>
                          <a:spcPts val="0"/>
                        </a:spcAft>
                      </a:pPr>
                      <a:r>
                        <a:rPr lang="en-US" sz="1500" b="0" i="0" u="none" strike="noStrike">
                          <a:effectLst/>
                          <a:latin typeface="Calibri" panose="020F0502020204030204" pitchFamily="34" charset="0"/>
                          <a:ea typeface="Calibri" panose="020F0502020204030204" pitchFamily="34" charset="0"/>
                          <a:cs typeface="Times New Roman" panose="02020603050405020304" pitchFamily="18" charset="0"/>
                        </a:rPr>
                        <a:t>0</a:t>
                      </a:r>
                      <a:endParaRPr lang="en-US" sz="2600" b="0" i="0" u="none" strike="noStrike">
                        <a:effectLst/>
                        <a:latin typeface="Arial" panose="020B0604020202020204" pitchFamily="34" charset="0"/>
                      </a:endParaRPr>
                    </a:p>
                  </a:txBody>
                  <a:tcPr marL="100292" marR="100292" marT="139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marL="0" marR="0" algn="l" fontAlgn="t">
                        <a:lnSpc>
                          <a:spcPct val="107000"/>
                        </a:lnSpc>
                        <a:spcBef>
                          <a:spcPts val="0"/>
                        </a:spcBef>
                        <a:spcAft>
                          <a:spcPts val="0"/>
                        </a:spcAft>
                      </a:pPr>
                      <a:r>
                        <a:rPr lang="en-US" sz="1500" b="0" i="0" u="none" strike="noStrike">
                          <a:effectLst/>
                          <a:latin typeface="Calibri" panose="020F0502020204030204" pitchFamily="34" charset="0"/>
                          <a:ea typeface="Calibri" panose="020F0502020204030204" pitchFamily="34" charset="0"/>
                          <a:cs typeface="Times New Roman" panose="02020603050405020304" pitchFamily="18" charset="0"/>
                        </a:rPr>
                        <a:t>1</a:t>
                      </a:r>
                      <a:endParaRPr lang="en-US" sz="2600" b="0" i="0" u="none" strike="noStrike">
                        <a:effectLst/>
                        <a:latin typeface="Arial" panose="020B0604020202020204" pitchFamily="34" charset="0"/>
                      </a:endParaRPr>
                    </a:p>
                  </a:txBody>
                  <a:tcPr marL="100292" marR="100292" marT="139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marL="0" marR="0" algn="l" fontAlgn="t">
                        <a:lnSpc>
                          <a:spcPct val="107000"/>
                        </a:lnSpc>
                        <a:spcBef>
                          <a:spcPts val="0"/>
                        </a:spcBef>
                        <a:spcAft>
                          <a:spcPts val="0"/>
                        </a:spcAft>
                      </a:pPr>
                      <a:r>
                        <a:rPr lang="en-US" sz="1500" b="0" i="0" u="none" strike="noStrike" dirty="0">
                          <a:effectLst/>
                          <a:latin typeface="Calibri" panose="020F0502020204030204" pitchFamily="34" charset="0"/>
                          <a:ea typeface="Calibri" panose="020F0502020204030204" pitchFamily="34" charset="0"/>
                          <a:cs typeface="Times New Roman" panose="02020603050405020304" pitchFamily="18" charset="0"/>
                        </a:rPr>
                        <a:t>0</a:t>
                      </a:r>
                      <a:endParaRPr lang="en-US" sz="2600" b="0" i="0" u="none" strike="noStrike" dirty="0">
                        <a:effectLst/>
                        <a:latin typeface="Arial" panose="020B0604020202020204" pitchFamily="34" charset="0"/>
                      </a:endParaRPr>
                    </a:p>
                  </a:txBody>
                  <a:tcPr marL="100292" marR="100292" marT="139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869130124"/>
                  </a:ext>
                </a:extLst>
              </a:tr>
              <a:tr h="328849">
                <a:tc>
                  <a:txBody>
                    <a:bodyPr/>
                    <a:lstStyle/>
                    <a:p>
                      <a:pPr marL="0" marR="0" algn="l" fontAlgn="t">
                        <a:lnSpc>
                          <a:spcPct val="107000"/>
                        </a:lnSpc>
                        <a:spcBef>
                          <a:spcPts val="0"/>
                        </a:spcBef>
                        <a:spcAft>
                          <a:spcPts val="0"/>
                        </a:spcAft>
                      </a:pPr>
                      <a:r>
                        <a:rPr lang="en-US" sz="15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Week 5</a:t>
                      </a:r>
                      <a:endParaRPr lang="en-US" sz="2600" b="0" i="0" u="none" strike="noStrike">
                        <a:effectLst/>
                        <a:latin typeface="Arial" panose="020B0604020202020204" pitchFamily="34" charset="0"/>
                      </a:endParaRPr>
                    </a:p>
                  </a:txBody>
                  <a:tcPr marL="100292" marR="100292" marT="139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l" fontAlgn="t">
                        <a:lnSpc>
                          <a:spcPct val="107000"/>
                        </a:lnSpc>
                        <a:spcBef>
                          <a:spcPts val="0"/>
                        </a:spcBef>
                        <a:spcAft>
                          <a:spcPts val="0"/>
                        </a:spcAft>
                      </a:pPr>
                      <a:r>
                        <a:rPr lang="en-US" sz="1500" b="0" i="0" u="none" strike="noStrike">
                          <a:effectLst/>
                          <a:latin typeface="Calibri" panose="020F0502020204030204" pitchFamily="34" charset="0"/>
                          <a:ea typeface="Calibri" panose="020F0502020204030204" pitchFamily="34" charset="0"/>
                          <a:cs typeface="Times New Roman" panose="02020603050405020304" pitchFamily="18" charset="0"/>
                        </a:rPr>
                        <a:t>0</a:t>
                      </a:r>
                      <a:endParaRPr lang="en-US" sz="2600" b="0" i="0" u="none" strike="noStrike">
                        <a:effectLst/>
                        <a:latin typeface="Arial" panose="020B0604020202020204" pitchFamily="34" charset="0"/>
                      </a:endParaRPr>
                    </a:p>
                  </a:txBody>
                  <a:tcPr marL="100292" marR="100292" marT="139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marL="0" marR="0" algn="l" fontAlgn="t">
                        <a:lnSpc>
                          <a:spcPct val="107000"/>
                        </a:lnSpc>
                        <a:spcBef>
                          <a:spcPts val="0"/>
                        </a:spcBef>
                        <a:spcAft>
                          <a:spcPts val="0"/>
                        </a:spcAft>
                      </a:pPr>
                      <a:r>
                        <a:rPr lang="en-US" sz="1500" b="0" i="0" u="none" strike="noStrike">
                          <a:effectLst/>
                          <a:latin typeface="Calibri" panose="020F0502020204030204" pitchFamily="34" charset="0"/>
                          <a:ea typeface="Calibri" panose="020F0502020204030204" pitchFamily="34" charset="0"/>
                          <a:cs typeface="Times New Roman" panose="02020603050405020304" pitchFamily="18" charset="0"/>
                        </a:rPr>
                        <a:t>0</a:t>
                      </a:r>
                      <a:endParaRPr lang="en-US" sz="2600" b="0" i="0" u="none" strike="noStrike">
                        <a:effectLst/>
                        <a:latin typeface="Arial" panose="020B0604020202020204" pitchFamily="34" charset="0"/>
                      </a:endParaRPr>
                    </a:p>
                  </a:txBody>
                  <a:tcPr marL="100292" marR="100292" marT="139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marL="0" marR="0" algn="l" fontAlgn="t">
                        <a:lnSpc>
                          <a:spcPct val="107000"/>
                        </a:lnSpc>
                        <a:spcBef>
                          <a:spcPts val="0"/>
                        </a:spcBef>
                        <a:spcAft>
                          <a:spcPts val="0"/>
                        </a:spcAft>
                      </a:pPr>
                      <a:r>
                        <a:rPr lang="en-US" sz="1500" b="0" i="0" u="none" strike="noStrike">
                          <a:effectLst/>
                          <a:latin typeface="Calibri" panose="020F0502020204030204" pitchFamily="34" charset="0"/>
                          <a:ea typeface="Calibri" panose="020F0502020204030204" pitchFamily="34" charset="0"/>
                          <a:cs typeface="Times New Roman" panose="02020603050405020304" pitchFamily="18" charset="0"/>
                        </a:rPr>
                        <a:t>1</a:t>
                      </a:r>
                      <a:endParaRPr lang="en-US" sz="2600" b="0" i="0" u="none" strike="noStrike">
                        <a:effectLst/>
                        <a:latin typeface="Arial" panose="020B0604020202020204" pitchFamily="34" charset="0"/>
                      </a:endParaRPr>
                    </a:p>
                  </a:txBody>
                  <a:tcPr marL="100292" marR="100292" marT="139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marL="0" marR="0" algn="l" fontAlgn="t">
                        <a:lnSpc>
                          <a:spcPct val="107000"/>
                        </a:lnSpc>
                        <a:spcBef>
                          <a:spcPts val="0"/>
                        </a:spcBef>
                        <a:spcAft>
                          <a:spcPts val="0"/>
                        </a:spcAft>
                      </a:pPr>
                      <a:r>
                        <a:rPr lang="en-US" sz="1500" b="0" i="0" u="none" strike="noStrike" dirty="0">
                          <a:effectLst/>
                          <a:latin typeface="Calibri" panose="020F0502020204030204" pitchFamily="34" charset="0"/>
                          <a:cs typeface="Times New Roman" panose="02020603050405020304" pitchFamily="18" charset="0"/>
                        </a:rPr>
                        <a:t>0</a:t>
                      </a:r>
                      <a:endParaRPr lang="en-US" sz="2600" b="0" i="0" u="none" strike="noStrike" dirty="0">
                        <a:effectLst/>
                        <a:latin typeface="Arial" panose="020B0604020202020204" pitchFamily="34" charset="0"/>
                      </a:endParaRPr>
                    </a:p>
                  </a:txBody>
                  <a:tcPr marL="100292" marR="100292" marT="139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812975079"/>
                  </a:ext>
                </a:extLst>
              </a:tr>
              <a:tr h="328849">
                <a:tc>
                  <a:txBody>
                    <a:bodyPr/>
                    <a:lstStyle/>
                    <a:p>
                      <a:pPr marL="0" marR="0" algn="l" fontAlgn="t">
                        <a:lnSpc>
                          <a:spcPct val="107000"/>
                        </a:lnSpc>
                        <a:spcBef>
                          <a:spcPts val="0"/>
                        </a:spcBef>
                        <a:spcAft>
                          <a:spcPts val="0"/>
                        </a:spcAft>
                      </a:pPr>
                      <a:r>
                        <a:rPr lang="en-US" sz="15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Week 6</a:t>
                      </a:r>
                      <a:endParaRPr lang="en-US" sz="2600" b="0" i="0" u="none" strike="noStrike">
                        <a:effectLst/>
                        <a:latin typeface="Arial" panose="020B0604020202020204" pitchFamily="34" charset="0"/>
                      </a:endParaRPr>
                    </a:p>
                  </a:txBody>
                  <a:tcPr marL="100292" marR="100292" marT="139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l" fontAlgn="t">
                        <a:lnSpc>
                          <a:spcPct val="107000"/>
                        </a:lnSpc>
                        <a:spcBef>
                          <a:spcPts val="0"/>
                        </a:spcBef>
                        <a:spcAft>
                          <a:spcPts val="0"/>
                        </a:spcAft>
                      </a:pPr>
                      <a:r>
                        <a:rPr lang="en-US" sz="1500" b="0" i="0" u="none" strike="noStrike">
                          <a:effectLst/>
                          <a:latin typeface="Calibri" panose="020F0502020204030204" pitchFamily="34" charset="0"/>
                          <a:ea typeface="Calibri" panose="020F0502020204030204" pitchFamily="34" charset="0"/>
                          <a:cs typeface="Times New Roman" panose="02020603050405020304" pitchFamily="18" charset="0"/>
                        </a:rPr>
                        <a:t>0</a:t>
                      </a:r>
                      <a:endParaRPr lang="en-US" sz="2600" b="0" i="0" u="none" strike="noStrike">
                        <a:effectLst/>
                        <a:latin typeface="Arial" panose="020B0604020202020204" pitchFamily="34" charset="0"/>
                      </a:endParaRPr>
                    </a:p>
                  </a:txBody>
                  <a:tcPr marL="100292" marR="100292" marT="139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marL="0" marR="0" algn="l" fontAlgn="t">
                        <a:lnSpc>
                          <a:spcPct val="107000"/>
                        </a:lnSpc>
                        <a:spcBef>
                          <a:spcPts val="0"/>
                        </a:spcBef>
                        <a:spcAft>
                          <a:spcPts val="0"/>
                        </a:spcAft>
                      </a:pPr>
                      <a:r>
                        <a:rPr lang="en-US" sz="1500" b="0" i="0" u="none" strike="noStrike">
                          <a:effectLst/>
                          <a:latin typeface="Calibri" panose="020F0502020204030204" pitchFamily="34" charset="0"/>
                          <a:ea typeface="Calibri" panose="020F0502020204030204" pitchFamily="34" charset="0"/>
                          <a:cs typeface="Times New Roman" panose="02020603050405020304" pitchFamily="18" charset="0"/>
                        </a:rPr>
                        <a:t>0</a:t>
                      </a:r>
                      <a:endParaRPr lang="en-US" sz="2600" b="0" i="0" u="none" strike="noStrike">
                        <a:effectLst/>
                        <a:latin typeface="Arial" panose="020B0604020202020204" pitchFamily="34" charset="0"/>
                      </a:endParaRPr>
                    </a:p>
                  </a:txBody>
                  <a:tcPr marL="100292" marR="100292" marT="139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marL="0" marR="0" algn="l" fontAlgn="t">
                        <a:lnSpc>
                          <a:spcPct val="107000"/>
                        </a:lnSpc>
                        <a:spcBef>
                          <a:spcPts val="0"/>
                        </a:spcBef>
                        <a:spcAft>
                          <a:spcPts val="0"/>
                        </a:spcAft>
                      </a:pPr>
                      <a:r>
                        <a:rPr lang="en-US" sz="1500" b="0" i="0" u="none" strike="noStrike">
                          <a:effectLst/>
                          <a:latin typeface="Calibri" panose="020F0502020204030204" pitchFamily="34" charset="0"/>
                          <a:ea typeface="Calibri" panose="020F0502020204030204" pitchFamily="34" charset="0"/>
                          <a:cs typeface="Times New Roman" panose="02020603050405020304" pitchFamily="18" charset="0"/>
                        </a:rPr>
                        <a:t>1</a:t>
                      </a:r>
                      <a:endParaRPr lang="en-US" sz="2600" b="0" i="0" u="none" strike="noStrike">
                        <a:effectLst/>
                        <a:latin typeface="Arial" panose="020B0604020202020204" pitchFamily="34" charset="0"/>
                      </a:endParaRPr>
                    </a:p>
                  </a:txBody>
                  <a:tcPr marL="100292" marR="100292" marT="139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marL="0" marR="0" algn="l" fontAlgn="t">
                        <a:lnSpc>
                          <a:spcPct val="107000"/>
                        </a:lnSpc>
                        <a:spcBef>
                          <a:spcPts val="0"/>
                        </a:spcBef>
                        <a:spcAft>
                          <a:spcPts val="0"/>
                        </a:spcAft>
                      </a:pPr>
                      <a:r>
                        <a:rPr lang="en-US" sz="1500" b="0" i="0" u="none" strike="noStrike" dirty="0">
                          <a:effectLst/>
                          <a:latin typeface="Calibri" panose="020F0502020204030204" pitchFamily="34" charset="0"/>
                          <a:ea typeface="Calibri" panose="020F0502020204030204" pitchFamily="34" charset="0"/>
                          <a:cs typeface="Times New Roman" panose="02020603050405020304" pitchFamily="18" charset="0"/>
                        </a:rPr>
                        <a:t>0</a:t>
                      </a:r>
                      <a:endParaRPr lang="en-US" sz="2600" b="0" i="0" u="none" strike="noStrike" dirty="0">
                        <a:effectLst/>
                        <a:latin typeface="Arial" panose="020B0604020202020204" pitchFamily="34" charset="0"/>
                      </a:endParaRPr>
                    </a:p>
                  </a:txBody>
                  <a:tcPr marL="100292" marR="100292" marT="139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699681944"/>
                  </a:ext>
                </a:extLst>
              </a:tr>
              <a:tr h="328849">
                <a:tc>
                  <a:txBody>
                    <a:bodyPr/>
                    <a:lstStyle/>
                    <a:p>
                      <a:pPr marL="0" marR="0" algn="l" fontAlgn="t">
                        <a:lnSpc>
                          <a:spcPct val="107000"/>
                        </a:lnSpc>
                        <a:spcBef>
                          <a:spcPts val="0"/>
                        </a:spcBef>
                        <a:spcAft>
                          <a:spcPts val="0"/>
                        </a:spcAft>
                      </a:pPr>
                      <a:r>
                        <a:rPr lang="en-US" sz="15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Week 7</a:t>
                      </a:r>
                      <a:endParaRPr lang="en-US" sz="2600" b="0" i="0" u="none" strike="noStrike">
                        <a:effectLst/>
                        <a:latin typeface="Arial" panose="020B0604020202020204" pitchFamily="34" charset="0"/>
                      </a:endParaRPr>
                    </a:p>
                  </a:txBody>
                  <a:tcPr marL="100292" marR="100292" marT="139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l" fontAlgn="t">
                        <a:lnSpc>
                          <a:spcPct val="107000"/>
                        </a:lnSpc>
                        <a:spcBef>
                          <a:spcPts val="0"/>
                        </a:spcBef>
                        <a:spcAft>
                          <a:spcPts val="0"/>
                        </a:spcAft>
                      </a:pPr>
                      <a:r>
                        <a:rPr lang="en-US" sz="1500" b="0" i="0" u="none" strike="noStrike">
                          <a:effectLst/>
                          <a:latin typeface="Calibri" panose="020F0502020204030204" pitchFamily="34" charset="0"/>
                          <a:ea typeface="Calibri" panose="020F0502020204030204" pitchFamily="34" charset="0"/>
                          <a:cs typeface="Times New Roman" panose="02020603050405020304" pitchFamily="18" charset="0"/>
                        </a:rPr>
                        <a:t>1</a:t>
                      </a:r>
                      <a:endParaRPr lang="en-US" sz="2600" b="0" i="0" u="none" strike="noStrike">
                        <a:effectLst/>
                        <a:latin typeface="Arial" panose="020B0604020202020204" pitchFamily="34" charset="0"/>
                      </a:endParaRPr>
                    </a:p>
                  </a:txBody>
                  <a:tcPr marL="100292" marR="100292" marT="139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marL="0" marR="0" algn="l" fontAlgn="t">
                        <a:lnSpc>
                          <a:spcPct val="107000"/>
                        </a:lnSpc>
                        <a:spcBef>
                          <a:spcPts val="0"/>
                        </a:spcBef>
                        <a:spcAft>
                          <a:spcPts val="0"/>
                        </a:spcAft>
                      </a:pPr>
                      <a:r>
                        <a:rPr lang="en-US" sz="1500" b="0" i="0" u="none" strike="noStrike">
                          <a:effectLst/>
                          <a:latin typeface="Calibri" panose="020F0502020204030204" pitchFamily="34" charset="0"/>
                          <a:ea typeface="Calibri" panose="020F0502020204030204" pitchFamily="34" charset="0"/>
                          <a:cs typeface="Times New Roman" panose="02020603050405020304" pitchFamily="18" charset="0"/>
                        </a:rPr>
                        <a:t>1</a:t>
                      </a:r>
                      <a:endParaRPr lang="en-US" sz="2600" b="0" i="0" u="none" strike="noStrike">
                        <a:effectLst/>
                        <a:latin typeface="Arial" panose="020B0604020202020204" pitchFamily="34" charset="0"/>
                      </a:endParaRPr>
                    </a:p>
                  </a:txBody>
                  <a:tcPr marL="100292" marR="100292" marT="139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marL="0" marR="0" algn="l" fontAlgn="t">
                        <a:lnSpc>
                          <a:spcPct val="107000"/>
                        </a:lnSpc>
                        <a:spcBef>
                          <a:spcPts val="0"/>
                        </a:spcBef>
                        <a:spcAft>
                          <a:spcPts val="0"/>
                        </a:spcAft>
                      </a:pPr>
                      <a:r>
                        <a:rPr lang="en-US" sz="1500" b="0" i="0" u="none" strike="noStrike">
                          <a:effectLst/>
                          <a:latin typeface="Calibri" panose="020F0502020204030204" pitchFamily="34" charset="0"/>
                          <a:ea typeface="Calibri" panose="020F0502020204030204" pitchFamily="34" charset="0"/>
                          <a:cs typeface="Times New Roman" panose="02020603050405020304" pitchFamily="18" charset="0"/>
                        </a:rPr>
                        <a:t>1</a:t>
                      </a:r>
                      <a:endParaRPr lang="en-US" sz="2600" b="0" i="0" u="none" strike="noStrike">
                        <a:effectLst/>
                        <a:latin typeface="Arial" panose="020B0604020202020204" pitchFamily="34" charset="0"/>
                      </a:endParaRPr>
                    </a:p>
                  </a:txBody>
                  <a:tcPr marL="100292" marR="100292" marT="139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marL="0" marR="0" algn="l" fontAlgn="t">
                        <a:lnSpc>
                          <a:spcPct val="107000"/>
                        </a:lnSpc>
                        <a:spcBef>
                          <a:spcPts val="0"/>
                        </a:spcBef>
                        <a:spcAft>
                          <a:spcPts val="0"/>
                        </a:spcAft>
                      </a:pPr>
                      <a:r>
                        <a:rPr lang="en-US" sz="1500" b="0" i="0" u="none" strike="noStrike" dirty="0">
                          <a:effectLst/>
                          <a:latin typeface="Calibri" panose="020F0502020204030204" pitchFamily="34" charset="0"/>
                          <a:ea typeface="Calibri" panose="020F0502020204030204" pitchFamily="34" charset="0"/>
                          <a:cs typeface="Times New Roman" panose="02020603050405020304" pitchFamily="18" charset="0"/>
                        </a:rPr>
                        <a:t>1</a:t>
                      </a:r>
                      <a:endParaRPr lang="en-US" sz="2600" b="0" i="0" u="none" strike="noStrike" dirty="0">
                        <a:effectLst/>
                        <a:latin typeface="Arial" panose="020B0604020202020204" pitchFamily="34" charset="0"/>
                      </a:endParaRPr>
                    </a:p>
                  </a:txBody>
                  <a:tcPr marL="100292" marR="100292" marT="139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217081278"/>
                  </a:ext>
                </a:extLst>
              </a:tr>
              <a:tr h="328849">
                <a:tc>
                  <a:txBody>
                    <a:bodyPr/>
                    <a:lstStyle/>
                    <a:p>
                      <a:pPr marL="0" marR="0" algn="l" fontAlgn="t">
                        <a:lnSpc>
                          <a:spcPct val="107000"/>
                        </a:lnSpc>
                        <a:spcBef>
                          <a:spcPts val="0"/>
                        </a:spcBef>
                        <a:spcAft>
                          <a:spcPts val="0"/>
                        </a:spcAft>
                      </a:pPr>
                      <a:r>
                        <a:rPr lang="en-US" sz="15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Week 8 </a:t>
                      </a:r>
                      <a:endParaRPr lang="en-US" sz="2600" b="0" i="0" u="none" strike="noStrike">
                        <a:effectLst/>
                        <a:latin typeface="Arial" panose="020B0604020202020204" pitchFamily="34" charset="0"/>
                      </a:endParaRPr>
                    </a:p>
                  </a:txBody>
                  <a:tcPr marL="100292" marR="100292" marT="139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l" fontAlgn="t">
                        <a:lnSpc>
                          <a:spcPct val="107000"/>
                        </a:lnSpc>
                        <a:spcBef>
                          <a:spcPts val="0"/>
                        </a:spcBef>
                        <a:spcAft>
                          <a:spcPts val="0"/>
                        </a:spcAft>
                      </a:pPr>
                      <a:r>
                        <a:rPr lang="en-US" sz="1500" b="0" i="0" u="none" strike="noStrike">
                          <a:effectLst/>
                          <a:latin typeface="Calibri" panose="020F0502020204030204" pitchFamily="34" charset="0"/>
                          <a:ea typeface="Calibri" panose="020F0502020204030204" pitchFamily="34" charset="0"/>
                          <a:cs typeface="Times New Roman" panose="02020603050405020304" pitchFamily="18" charset="0"/>
                        </a:rPr>
                        <a:t>1</a:t>
                      </a:r>
                      <a:endParaRPr lang="en-US" sz="2600" b="0" i="0" u="none" strike="noStrike">
                        <a:effectLst/>
                        <a:latin typeface="Arial" panose="020B0604020202020204" pitchFamily="34" charset="0"/>
                      </a:endParaRPr>
                    </a:p>
                  </a:txBody>
                  <a:tcPr marL="100292" marR="100292" marT="139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marL="0" marR="0" algn="l" fontAlgn="t">
                        <a:lnSpc>
                          <a:spcPct val="107000"/>
                        </a:lnSpc>
                        <a:spcBef>
                          <a:spcPts val="0"/>
                        </a:spcBef>
                        <a:spcAft>
                          <a:spcPts val="0"/>
                        </a:spcAft>
                      </a:pPr>
                      <a:r>
                        <a:rPr lang="en-US" sz="1500" b="0" i="0" u="none" strike="noStrike">
                          <a:effectLst/>
                          <a:latin typeface="Calibri" panose="020F0502020204030204" pitchFamily="34" charset="0"/>
                          <a:ea typeface="Calibri" panose="020F0502020204030204" pitchFamily="34" charset="0"/>
                          <a:cs typeface="Times New Roman" panose="02020603050405020304" pitchFamily="18" charset="0"/>
                        </a:rPr>
                        <a:t>0</a:t>
                      </a:r>
                      <a:endParaRPr lang="en-US" sz="2600" b="0" i="0" u="none" strike="noStrike">
                        <a:effectLst/>
                        <a:latin typeface="Arial" panose="020B0604020202020204" pitchFamily="34" charset="0"/>
                      </a:endParaRPr>
                    </a:p>
                  </a:txBody>
                  <a:tcPr marL="100292" marR="100292" marT="139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marL="0" marR="0" algn="l" fontAlgn="t">
                        <a:lnSpc>
                          <a:spcPct val="107000"/>
                        </a:lnSpc>
                        <a:spcBef>
                          <a:spcPts val="0"/>
                        </a:spcBef>
                        <a:spcAft>
                          <a:spcPts val="0"/>
                        </a:spcAft>
                      </a:pPr>
                      <a:r>
                        <a:rPr lang="en-US" sz="1500" b="0" i="0" u="none" strike="noStrike">
                          <a:effectLst/>
                          <a:latin typeface="Calibri" panose="020F0502020204030204" pitchFamily="34" charset="0"/>
                          <a:ea typeface="Calibri" panose="020F0502020204030204" pitchFamily="34" charset="0"/>
                          <a:cs typeface="Times New Roman" panose="02020603050405020304" pitchFamily="18" charset="0"/>
                        </a:rPr>
                        <a:t>1</a:t>
                      </a:r>
                      <a:endParaRPr lang="en-US" sz="2600" b="0" i="0" u="none" strike="noStrike">
                        <a:effectLst/>
                        <a:latin typeface="Arial" panose="020B0604020202020204" pitchFamily="34" charset="0"/>
                      </a:endParaRPr>
                    </a:p>
                  </a:txBody>
                  <a:tcPr marL="100292" marR="100292" marT="139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marL="0" marR="0" algn="l" fontAlgn="t">
                        <a:lnSpc>
                          <a:spcPct val="107000"/>
                        </a:lnSpc>
                        <a:spcBef>
                          <a:spcPts val="0"/>
                        </a:spcBef>
                        <a:spcAft>
                          <a:spcPts val="0"/>
                        </a:spcAft>
                      </a:pPr>
                      <a:r>
                        <a:rPr lang="en-US" sz="1500" b="0" i="0" u="none" strike="noStrike" dirty="0">
                          <a:effectLst/>
                          <a:latin typeface="Calibri" panose="020F0502020204030204" pitchFamily="34" charset="0"/>
                          <a:ea typeface="Calibri" panose="020F0502020204030204" pitchFamily="34" charset="0"/>
                          <a:cs typeface="Times New Roman" panose="02020603050405020304" pitchFamily="18" charset="0"/>
                        </a:rPr>
                        <a:t>1</a:t>
                      </a:r>
                      <a:endParaRPr lang="en-US" sz="2600" b="0" i="0" u="none" strike="noStrike" dirty="0">
                        <a:effectLst/>
                        <a:latin typeface="Arial" panose="020B0604020202020204" pitchFamily="34" charset="0"/>
                      </a:endParaRPr>
                    </a:p>
                  </a:txBody>
                  <a:tcPr marL="100292" marR="100292" marT="139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219257569"/>
                  </a:ext>
                </a:extLst>
              </a:tr>
              <a:tr h="328849">
                <a:tc>
                  <a:txBody>
                    <a:bodyPr/>
                    <a:lstStyle/>
                    <a:p>
                      <a:pPr marL="0" marR="0" algn="l" fontAlgn="t">
                        <a:lnSpc>
                          <a:spcPct val="107000"/>
                        </a:lnSpc>
                        <a:spcBef>
                          <a:spcPts val="0"/>
                        </a:spcBef>
                        <a:spcAft>
                          <a:spcPts val="0"/>
                        </a:spcAft>
                      </a:pPr>
                      <a:r>
                        <a:rPr lang="en-US" sz="15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Week 9</a:t>
                      </a:r>
                      <a:endParaRPr lang="en-US" sz="2600" b="0" i="0" u="none" strike="noStrike">
                        <a:effectLst/>
                        <a:latin typeface="Arial" panose="020B0604020202020204" pitchFamily="34" charset="0"/>
                      </a:endParaRPr>
                    </a:p>
                  </a:txBody>
                  <a:tcPr marL="100292" marR="100292" marT="139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l" fontAlgn="t">
                        <a:lnSpc>
                          <a:spcPct val="107000"/>
                        </a:lnSpc>
                        <a:spcBef>
                          <a:spcPts val="0"/>
                        </a:spcBef>
                        <a:spcAft>
                          <a:spcPts val="0"/>
                        </a:spcAft>
                      </a:pPr>
                      <a:r>
                        <a:rPr lang="en-US" sz="1500" b="0" i="0" u="none" strike="noStrike">
                          <a:effectLst/>
                          <a:latin typeface="Calibri" panose="020F0502020204030204" pitchFamily="34" charset="0"/>
                          <a:ea typeface="Calibri" panose="020F0502020204030204" pitchFamily="34" charset="0"/>
                          <a:cs typeface="Times New Roman" panose="02020603050405020304" pitchFamily="18" charset="0"/>
                        </a:rPr>
                        <a:t>0</a:t>
                      </a:r>
                      <a:endParaRPr lang="en-US" sz="2600" b="0" i="0" u="none" strike="noStrike">
                        <a:effectLst/>
                        <a:latin typeface="Arial" panose="020B0604020202020204" pitchFamily="34" charset="0"/>
                      </a:endParaRPr>
                    </a:p>
                  </a:txBody>
                  <a:tcPr marL="100292" marR="100292" marT="139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marL="0" marR="0" algn="l" fontAlgn="t">
                        <a:lnSpc>
                          <a:spcPct val="107000"/>
                        </a:lnSpc>
                        <a:spcBef>
                          <a:spcPts val="0"/>
                        </a:spcBef>
                        <a:spcAft>
                          <a:spcPts val="0"/>
                        </a:spcAft>
                      </a:pPr>
                      <a:r>
                        <a:rPr lang="en-US" sz="1500" b="0" i="0" u="none" strike="noStrike">
                          <a:effectLst/>
                          <a:latin typeface="Calibri" panose="020F0502020204030204" pitchFamily="34" charset="0"/>
                          <a:ea typeface="Calibri" panose="020F0502020204030204" pitchFamily="34" charset="0"/>
                          <a:cs typeface="Times New Roman" panose="02020603050405020304" pitchFamily="18" charset="0"/>
                        </a:rPr>
                        <a:t>1</a:t>
                      </a:r>
                      <a:endParaRPr lang="en-US" sz="2600" b="0" i="0" u="none" strike="noStrike">
                        <a:effectLst/>
                        <a:latin typeface="Arial" panose="020B0604020202020204" pitchFamily="34" charset="0"/>
                      </a:endParaRPr>
                    </a:p>
                  </a:txBody>
                  <a:tcPr marL="100292" marR="100292" marT="139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marL="0" marR="0" algn="l" fontAlgn="t">
                        <a:lnSpc>
                          <a:spcPct val="107000"/>
                        </a:lnSpc>
                        <a:spcBef>
                          <a:spcPts val="0"/>
                        </a:spcBef>
                        <a:spcAft>
                          <a:spcPts val="0"/>
                        </a:spcAft>
                      </a:pPr>
                      <a:r>
                        <a:rPr lang="en-US" sz="1500" b="0" i="0" u="none" strike="noStrike">
                          <a:effectLst/>
                          <a:latin typeface="Calibri" panose="020F0502020204030204" pitchFamily="34" charset="0"/>
                          <a:ea typeface="Calibri" panose="020F0502020204030204" pitchFamily="34" charset="0"/>
                          <a:cs typeface="Times New Roman" panose="02020603050405020304" pitchFamily="18" charset="0"/>
                        </a:rPr>
                        <a:t>1</a:t>
                      </a:r>
                      <a:endParaRPr lang="en-US" sz="2600" b="0" i="0" u="none" strike="noStrike">
                        <a:effectLst/>
                        <a:latin typeface="Arial" panose="020B0604020202020204" pitchFamily="34" charset="0"/>
                      </a:endParaRPr>
                    </a:p>
                  </a:txBody>
                  <a:tcPr marL="100292" marR="100292" marT="139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marL="0" marR="0" algn="l" fontAlgn="t">
                        <a:lnSpc>
                          <a:spcPct val="107000"/>
                        </a:lnSpc>
                        <a:spcBef>
                          <a:spcPts val="0"/>
                        </a:spcBef>
                        <a:spcAft>
                          <a:spcPts val="0"/>
                        </a:spcAft>
                      </a:pPr>
                      <a:r>
                        <a:rPr lang="en-US" sz="1500" b="0" i="0" u="none" strike="noStrike" dirty="0">
                          <a:effectLst/>
                          <a:latin typeface="Calibri" panose="020F0502020204030204" pitchFamily="34" charset="0"/>
                          <a:ea typeface="Calibri" panose="020F0502020204030204" pitchFamily="34" charset="0"/>
                          <a:cs typeface="Times New Roman" panose="02020603050405020304" pitchFamily="18" charset="0"/>
                        </a:rPr>
                        <a:t>0</a:t>
                      </a:r>
                      <a:endParaRPr lang="en-US" sz="2600" b="0" i="0" u="none" strike="noStrike" dirty="0">
                        <a:effectLst/>
                        <a:latin typeface="Arial" panose="020B0604020202020204" pitchFamily="34" charset="0"/>
                      </a:endParaRPr>
                    </a:p>
                  </a:txBody>
                  <a:tcPr marL="100292" marR="100292" marT="139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651671084"/>
                  </a:ext>
                </a:extLst>
              </a:tr>
              <a:tr h="328849">
                <a:tc>
                  <a:txBody>
                    <a:bodyPr/>
                    <a:lstStyle/>
                    <a:p>
                      <a:pPr marL="0" marR="0" algn="l" fontAlgn="t">
                        <a:lnSpc>
                          <a:spcPct val="107000"/>
                        </a:lnSpc>
                        <a:spcBef>
                          <a:spcPts val="0"/>
                        </a:spcBef>
                        <a:spcAft>
                          <a:spcPts val="0"/>
                        </a:spcAft>
                      </a:pPr>
                      <a:r>
                        <a:rPr lang="en-US" sz="15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Week 10</a:t>
                      </a:r>
                      <a:endParaRPr lang="en-US" sz="2600" b="0" i="0" u="none" strike="noStrike">
                        <a:effectLst/>
                        <a:latin typeface="Arial" panose="020B0604020202020204" pitchFamily="34" charset="0"/>
                      </a:endParaRPr>
                    </a:p>
                  </a:txBody>
                  <a:tcPr marL="100292" marR="100292" marT="139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l" fontAlgn="t">
                        <a:lnSpc>
                          <a:spcPct val="107000"/>
                        </a:lnSpc>
                        <a:spcBef>
                          <a:spcPts val="0"/>
                        </a:spcBef>
                        <a:spcAft>
                          <a:spcPts val="0"/>
                        </a:spcAft>
                      </a:pPr>
                      <a:r>
                        <a:rPr lang="en-US" sz="1500" b="0" i="0" u="none" strike="noStrike">
                          <a:effectLst/>
                          <a:latin typeface="Calibri" panose="020F0502020204030204" pitchFamily="34" charset="0"/>
                          <a:ea typeface="Calibri" panose="020F0502020204030204" pitchFamily="34" charset="0"/>
                          <a:cs typeface="Times New Roman" panose="02020603050405020304" pitchFamily="18" charset="0"/>
                        </a:rPr>
                        <a:t>1</a:t>
                      </a:r>
                      <a:endParaRPr lang="en-US" sz="2600" b="0" i="0" u="none" strike="noStrike">
                        <a:effectLst/>
                        <a:latin typeface="Arial" panose="020B0604020202020204" pitchFamily="34" charset="0"/>
                      </a:endParaRPr>
                    </a:p>
                  </a:txBody>
                  <a:tcPr marL="100292" marR="100292" marT="139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marL="0" marR="0" algn="l" fontAlgn="t">
                        <a:lnSpc>
                          <a:spcPct val="107000"/>
                        </a:lnSpc>
                        <a:spcBef>
                          <a:spcPts val="0"/>
                        </a:spcBef>
                        <a:spcAft>
                          <a:spcPts val="0"/>
                        </a:spcAft>
                      </a:pPr>
                      <a:r>
                        <a:rPr lang="en-US" sz="1500" b="0" i="0" u="none" strike="noStrike">
                          <a:effectLst/>
                          <a:latin typeface="Calibri" panose="020F0502020204030204" pitchFamily="34" charset="0"/>
                          <a:ea typeface="Calibri" panose="020F0502020204030204" pitchFamily="34" charset="0"/>
                          <a:cs typeface="Times New Roman" panose="02020603050405020304" pitchFamily="18" charset="0"/>
                        </a:rPr>
                        <a:t>0</a:t>
                      </a:r>
                      <a:endParaRPr lang="en-US" sz="2600" b="0" i="0" u="none" strike="noStrike">
                        <a:effectLst/>
                        <a:latin typeface="Arial" panose="020B0604020202020204" pitchFamily="34" charset="0"/>
                      </a:endParaRPr>
                    </a:p>
                  </a:txBody>
                  <a:tcPr marL="100292" marR="100292" marT="139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marL="0" marR="0" algn="l" fontAlgn="t">
                        <a:lnSpc>
                          <a:spcPct val="107000"/>
                        </a:lnSpc>
                        <a:spcBef>
                          <a:spcPts val="0"/>
                        </a:spcBef>
                        <a:spcAft>
                          <a:spcPts val="0"/>
                        </a:spcAft>
                      </a:pPr>
                      <a:r>
                        <a:rPr lang="en-US" sz="1500" b="0" i="0" u="none" strike="noStrike" dirty="0">
                          <a:effectLst/>
                          <a:latin typeface="Calibri" panose="020F0502020204030204" pitchFamily="34" charset="0"/>
                          <a:ea typeface="Calibri" panose="020F0502020204030204" pitchFamily="34" charset="0"/>
                          <a:cs typeface="Times New Roman" panose="02020603050405020304" pitchFamily="18" charset="0"/>
                        </a:rPr>
                        <a:t>0</a:t>
                      </a:r>
                      <a:endParaRPr lang="en-US" sz="2600" b="0" i="0" u="none" strike="noStrike" dirty="0">
                        <a:effectLst/>
                        <a:latin typeface="Arial" panose="020B0604020202020204" pitchFamily="34" charset="0"/>
                      </a:endParaRPr>
                    </a:p>
                  </a:txBody>
                  <a:tcPr marL="100292" marR="100292" marT="139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marL="0" marR="0" algn="l" fontAlgn="t">
                        <a:lnSpc>
                          <a:spcPct val="107000"/>
                        </a:lnSpc>
                        <a:spcBef>
                          <a:spcPts val="0"/>
                        </a:spcBef>
                        <a:spcAft>
                          <a:spcPts val="0"/>
                        </a:spcAft>
                      </a:pPr>
                      <a:r>
                        <a:rPr lang="en-US" sz="1500" b="0" i="0" u="none" strike="noStrike"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2600" b="0" i="0" u="none" strike="noStrike" dirty="0">
                        <a:effectLst/>
                        <a:latin typeface="Arial" panose="020B0604020202020204" pitchFamily="34" charset="0"/>
                      </a:endParaRPr>
                    </a:p>
                  </a:txBody>
                  <a:tcPr marL="100292" marR="100292" marT="139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3"/>
                    </a:solidFill>
                  </a:tcPr>
                </a:tc>
                <a:extLst>
                  <a:ext uri="{0D108BD9-81ED-4DB2-BD59-A6C34878D82A}">
                    <a16:rowId xmlns:a16="http://schemas.microsoft.com/office/drawing/2014/main" val="2341619953"/>
                  </a:ext>
                </a:extLst>
              </a:tr>
            </a:tbl>
          </a:graphicData>
        </a:graphic>
      </p:graphicFrame>
      <p:sp>
        <p:nvSpPr>
          <p:cNvPr id="6" name="TextBox 5">
            <a:extLst>
              <a:ext uri="{FF2B5EF4-FFF2-40B4-BE49-F238E27FC236}">
                <a16:creationId xmlns:a16="http://schemas.microsoft.com/office/drawing/2014/main" id="{2DC20274-ACCE-4AF6-BAB5-7E15A6520BAC}"/>
              </a:ext>
            </a:extLst>
          </p:cNvPr>
          <p:cNvSpPr txBox="1"/>
          <p:nvPr/>
        </p:nvSpPr>
        <p:spPr>
          <a:xfrm>
            <a:off x="660091" y="5089686"/>
            <a:ext cx="10868767" cy="461665"/>
          </a:xfrm>
          <a:prstGeom prst="rect">
            <a:avLst/>
          </a:prstGeom>
          <a:noFill/>
        </p:spPr>
        <p:txBody>
          <a:bodyPr wrap="square" rtlCol="0">
            <a:spAutoFit/>
          </a:bodyPr>
          <a:lstStyle/>
          <a:p>
            <a:r>
              <a:rPr lang="en-US" sz="2400" b="1" u="sng" dirty="0">
                <a:solidFill>
                  <a:srgbClr val="FFFF00"/>
                </a:solidFill>
                <a:effectLst>
                  <a:outerShdw blurRad="38100" dist="38100" dir="2700000" algn="tl">
                    <a:srgbClr val="000000">
                      <a:alpha val="43137"/>
                    </a:srgbClr>
                  </a:outerShdw>
                </a:effectLst>
              </a:rPr>
              <a:t>Goal</a:t>
            </a:r>
            <a:r>
              <a:rPr lang="en-US" sz="2400" b="1" dirty="0">
                <a:solidFill>
                  <a:srgbClr val="FFFF00"/>
                </a:solidFill>
                <a:effectLst>
                  <a:outerShdw blurRad="38100" dist="38100" dir="2700000" algn="tl">
                    <a:srgbClr val="000000">
                      <a:alpha val="43137"/>
                    </a:srgbClr>
                  </a:outerShdw>
                </a:effectLst>
              </a:rPr>
              <a:t>: Determine if there will be a thunderstorm on Week 10 via our Neural Network </a:t>
            </a:r>
          </a:p>
        </p:txBody>
      </p:sp>
      <p:pic>
        <p:nvPicPr>
          <p:cNvPr id="9" name="Picture 8" descr="Icon&#10;&#10;Description automatically generated">
            <a:extLst>
              <a:ext uri="{FF2B5EF4-FFF2-40B4-BE49-F238E27FC236}">
                <a16:creationId xmlns:a16="http://schemas.microsoft.com/office/drawing/2014/main" id="{1B21353B-1607-4F7C-8F4E-8457010904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6223" y="5672854"/>
            <a:ext cx="988548" cy="988548"/>
          </a:xfrm>
          <a:prstGeom prst="rect">
            <a:avLst/>
          </a:prstGeom>
        </p:spPr>
      </p:pic>
      <p:pic>
        <p:nvPicPr>
          <p:cNvPr id="13" name="Picture 12" descr="Icon&#10;&#10;Description automatically generated">
            <a:extLst>
              <a:ext uri="{FF2B5EF4-FFF2-40B4-BE49-F238E27FC236}">
                <a16:creationId xmlns:a16="http://schemas.microsoft.com/office/drawing/2014/main" id="{D0D50CA9-66AB-40A4-B600-620CA96C7A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9245" y="5639142"/>
            <a:ext cx="1055972" cy="1055972"/>
          </a:xfrm>
          <a:prstGeom prst="rect">
            <a:avLst/>
          </a:prstGeom>
        </p:spPr>
      </p:pic>
    </p:spTree>
    <p:extLst>
      <p:ext uri="{BB962C8B-B14F-4D97-AF65-F5344CB8AC3E}">
        <p14:creationId xmlns:p14="http://schemas.microsoft.com/office/powerpoint/2010/main" val="833740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94D6AA1-A0E1-45F9-8E25-BAB809229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2608E8-24E2-4AC6-8854-75FFF5D4667E}"/>
              </a:ext>
            </a:extLst>
          </p:cNvPr>
          <p:cNvSpPr>
            <a:spLocks noGrp="1"/>
          </p:cNvSpPr>
          <p:nvPr>
            <p:ph type="ctrTitle"/>
          </p:nvPr>
        </p:nvSpPr>
        <p:spPr>
          <a:xfrm>
            <a:off x="464489" y="2250817"/>
            <a:ext cx="1276848" cy="1296287"/>
          </a:xfrm>
        </p:spPr>
        <p:txBody>
          <a:bodyPr>
            <a:normAutofit/>
          </a:bodyPr>
          <a:lstStyle/>
          <a:p>
            <a:r>
              <a:rPr lang="en-US" sz="5200"/>
              <a:t> </a:t>
            </a:r>
          </a:p>
        </p:txBody>
      </p:sp>
      <p:sp>
        <p:nvSpPr>
          <p:cNvPr id="3" name="Subtitle 2">
            <a:extLst>
              <a:ext uri="{FF2B5EF4-FFF2-40B4-BE49-F238E27FC236}">
                <a16:creationId xmlns:a16="http://schemas.microsoft.com/office/drawing/2014/main" id="{52E7B0D2-339A-43C3-BBDA-B4FDB9F8BA1C}"/>
              </a:ext>
            </a:extLst>
          </p:cNvPr>
          <p:cNvSpPr>
            <a:spLocks noGrp="1"/>
          </p:cNvSpPr>
          <p:nvPr>
            <p:ph type="subTitle" idx="1"/>
          </p:nvPr>
        </p:nvSpPr>
        <p:spPr>
          <a:xfrm>
            <a:off x="1137037" y="52281"/>
            <a:ext cx="10351932" cy="646722"/>
          </a:xfrm>
        </p:spPr>
        <p:txBody>
          <a:bodyPr>
            <a:normAutofit/>
          </a:bodyPr>
          <a:lstStyle/>
          <a:p>
            <a:r>
              <a:rPr lang="en-US" altLang="en-US" sz="3600" u="sng" dirty="0">
                <a:solidFill>
                  <a:srgbClr val="FFFF00"/>
                </a:solidFill>
                <a:effectLst>
                  <a:outerShdw blurRad="38100" dist="38100" dir="2700000" algn="tl">
                    <a:srgbClr val="000000">
                      <a:alpha val="43137"/>
                    </a:srgbClr>
                  </a:outerShdw>
                </a:effectLst>
                <a:latin typeface="Calibri" panose="020F0502020204030204" pitchFamily="34" charset="0"/>
                <a:cs typeface="Times New Roman" panose="02020603050405020304" pitchFamily="18" charset="0"/>
              </a:rPr>
              <a:t>Current Data Set (Final)</a:t>
            </a:r>
            <a:endParaRPr kumimoji="0" lang="en-US" altLang="en-US" sz="1600" i="0" u="none" strike="noStrike" cap="none" normalizeH="0" baseline="0" dirty="0">
              <a:ln>
                <a:noFill/>
              </a:ln>
              <a:solidFill>
                <a:srgbClr val="FFFF00"/>
              </a:solidFill>
              <a:effectLst>
                <a:outerShdw blurRad="38100" dist="38100" dir="2700000" algn="tl">
                  <a:srgbClr val="000000">
                    <a:alpha val="43137"/>
                  </a:srgbClr>
                </a:outerShdw>
              </a:effectLst>
            </a:endParaRPr>
          </a:p>
          <a:p>
            <a:endParaRPr lang="en-US" dirty="0"/>
          </a:p>
        </p:txBody>
      </p:sp>
      <p:graphicFrame>
        <p:nvGraphicFramePr>
          <p:cNvPr id="4" name="Table 3">
            <a:extLst>
              <a:ext uri="{FF2B5EF4-FFF2-40B4-BE49-F238E27FC236}">
                <a16:creationId xmlns:a16="http://schemas.microsoft.com/office/drawing/2014/main" id="{580A6E26-AE9F-413A-B885-15DB76E7C969}"/>
              </a:ext>
            </a:extLst>
          </p:cNvPr>
          <p:cNvGraphicFramePr>
            <a:graphicFrameLocks noGrp="1"/>
          </p:cNvGraphicFramePr>
          <p:nvPr>
            <p:extLst>
              <p:ext uri="{D42A27DB-BD31-4B8C-83A1-F6EECF244321}">
                <p14:modId xmlns:p14="http://schemas.microsoft.com/office/powerpoint/2010/main" val="316078091"/>
              </p:ext>
            </p:extLst>
          </p:nvPr>
        </p:nvGraphicFramePr>
        <p:xfrm>
          <a:off x="2027582" y="52281"/>
          <a:ext cx="10053099" cy="6774778"/>
        </p:xfrm>
        <a:graphic>
          <a:graphicData uri="http://schemas.openxmlformats.org/drawingml/2006/table">
            <a:tbl>
              <a:tblPr firstRow="1" firstCol="1" bandRow="1"/>
              <a:tblGrid>
                <a:gridCol w="1252604">
                  <a:extLst>
                    <a:ext uri="{9D8B030D-6E8A-4147-A177-3AD203B41FA5}">
                      <a16:colId xmlns:a16="http://schemas.microsoft.com/office/drawing/2014/main" val="2400407912"/>
                    </a:ext>
                  </a:extLst>
                </a:gridCol>
                <a:gridCol w="2419196">
                  <a:extLst>
                    <a:ext uri="{9D8B030D-6E8A-4147-A177-3AD203B41FA5}">
                      <a16:colId xmlns:a16="http://schemas.microsoft.com/office/drawing/2014/main" val="1916567966"/>
                    </a:ext>
                  </a:extLst>
                </a:gridCol>
                <a:gridCol w="2709499">
                  <a:extLst>
                    <a:ext uri="{9D8B030D-6E8A-4147-A177-3AD203B41FA5}">
                      <a16:colId xmlns:a16="http://schemas.microsoft.com/office/drawing/2014/main" val="1353979042"/>
                    </a:ext>
                  </a:extLst>
                </a:gridCol>
                <a:gridCol w="2128891">
                  <a:extLst>
                    <a:ext uri="{9D8B030D-6E8A-4147-A177-3AD203B41FA5}">
                      <a16:colId xmlns:a16="http://schemas.microsoft.com/office/drawing/2014/main" val="853621412"/>
                    </a:ext>
                  </a:extLst>
                </a:gridCol>
                <a:gridCol w="1542909">
                  <a:extLst>
                    <a:ext uri="{9D8B030D-6E8A-4147-A177-3AD203B41FA5}">
                      <a16:colId xmlns:a16="http://schemas.microsoft.com/office/drawing/2014/main" val="2428379346"/>
                    </a:ext>
                  </a:extLst>
                </a:gridCol>
              </a:tblGrid>
              <a:tr h="56423">
                <a:tc>
                  <a:txBody>
                    <a:bodyPr/>
                    <a:lstStyle/>
                    <a:p>
                      <a:pPr marL="0" marR="0" algn="l">
                        <a:lnSpc>
                          <a:spcPct val="107000"/>
                        </a:lnSpc>
                        <a:spcBef>
                          <a:spcPts val="0"/>
                        </a:spcBef>
                        <a:spcAft>
                          <a:spcPts val="0"/>
                        </a:spcAft>
                      </a:pPr>
                      <a:r>
                        <a:rPr lang="en-US" sz="82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820" dirty="0">
                        <a:effectLst/>
                        <a:latin typeface="Calibri" panose="020F0502020204030204" pitchFamily="34" charset="0"/>
                        <a:ea typeface="Calibri" panose="020F0502020204030204" pitchFamily="34" charset="0"/>
                        <a:cs typeface="Times New Roman" panose="02020603050405020304" pitchFamily="18" charset="0"/>
                      </a:endParaRP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0"/>
                        </a:spcAft>
                      </a:pPr>
                      <a:r>
                        <a:rPr lang="en-US" sz="82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High Temperature</a:t>
                      </a:r>
                      <a:endParaRPr lang="en-US" sz="820">
                        <a:effectLst/>
                        <a:latin typeface="Calibri" panose="020F0502020204030204" pitchFamily="34" charset="0"/>
                        <a:ea typeface="Calibri" panose="020F0502020204030204" pitchFamily="34" charset="0"/>
                        <a:cs typeface="Times New Roman" panose="02020603050405020304" pitchFamily="18" charset="0"/>
                      </a:endParaRP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marL="0" marR="0" algn="l">
                        <a:lnSpc>
                          <a:spcPct val="107000"/>
                        </a:lnSpc>
                        <a:spcBef>
                          <a:spcPts val="0"/>
                        </a:spcBef>
                        <a:spcAft>
                          <a:spcPts val="0"/>
                        </a:spcAft>
                      </a:pPr>
                      <a:r>
                        <a:rPr lang="en-US" sz="82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High Humidity</a:t>
                      </a:r>
                      <a:endParaRPr lang="en-US" sz="820">
                        <a:effectLst/>
                        <a:latin typeface="Calibri" panose="020F0502020204030204" pitchFamily="34" charset="0"/>
                        <a:ea typeface="Calibri" panose="020F0502020204030204" pitchFamily="34" charset="0"/>
                        <a:cs typeface="Times New Roman" panose="02020603050405020304" pitchFamily="18" charset="0"/>
                      </a:endParaRP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marL="0" marR="0" algn="l">
                        <a:lnSpc>
                          <a:spcPct val="107000"/>
                        </a:lnSpc>
                        <a:spcBef>
                          <a:spcPts val="0"/>
                        </a:spcBef>
                        <a:spcAft>
                          <a:spcPts val="0"/>
                        </a:spcAft>
                      </a:pPr>
                      <a:r>
                        <a:rPr lang="en-US" sz="82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Strong Wind</a:t>
                      </a:r>
                      <a:endParaRPr lang="en-US" sz="820">
                        <a:effectLst/>
                        <a:latin typeface="Calibri" panose="020F0502020204030204" pitchFamily="34" charset="0"/>
                        <a:ea typeface="Calibri" panose="020F0502020204030204" pitchFamily="34" charset="0"/>
                        <a:cs typeface="Times New Roman" panose="02020603050405020304" pitchFamily="18" charset="0"/>
                      </a:endParaRP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marL="0" marR="0" algn="l">
                        <a:lnSpc>
                          <a:spcPct val="107000"/>
                        </a:lnSpc>
                        <a:spcBef>
                          <a:spcPts val="0"/>
                        </a:spcBef>
                        <a:spcAft>
                          <a:spcPts val="0"/>
                        </a:spcAft>
                      </a:pPr>
                      <a:r>
                        <a:rPr lang="en-US" sz="82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Thunderstorm </a:t>
                      </a:r>
                      <a:endParaRPr lang="en-US" sz="820">
                        <a:effectLst/>
                        <a:latin typeface="Calibri" panose="020F0502020204030204" pitchFamily="34" charset="0"/>
                        <a:ea typeface="Calibri" panose="020F0502020204030204" pitchFamily="34" charset="0"/>
                        <a:cs typeface="Times New Roman" panose="02020603050405020304" pitchFamily="18" charset="0"/>
                      </a:endParaRP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1816753508"/>
                  </a:ext>
                </a:extLst>
              </a:tr>
              <a:tr h="123412">
                <a:tc>
                  <a:txBody>
                    <a:bodyPr/>
                    <a:lstStyle/>
                    <a:p>
                      <a:pPr marL="0" marR="0" algn="l">
                        <a:lnSpc>
                          <a:spcPct val="107000"/>
                        </a:lnSpc>
                        <a:spcBef>
                          <a:spcPts val="0"/>
                        </a:spcBef>
                        <a:spcAft>
                          <a:spcPts val="0"/>
                        </a:spcAft>
                      </a:pPr>
                      <a:r>
                        <a:rPr lang="en-US" sz="82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Week 1 </a:t>
                      </a:r>
                      <a:endParaRPr lang="en-US" sz="820" dirty="0">
                        <a:effectLst/>
                        <a:latin typeface="Calibri" panose="020F0502020204030204" pitchFamily="34" charset="0"/>
                        <a:ea typeface="Calibri" panose="020F0502020204030204" pitchFamily="34" charset="0"/>
                        <a:cs typeface="Times New Roman" panose="02020603050405020304" pitchFamily="18" charset="0"/>
                      </a:endParaRP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0</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a:effectLst/>
                          <a:latin typeface="Calibri" panose="020F0502020204030204" pitchFamily="34" charset="0"/>
                          <a:ea typeface="Calibri" panose="020F0502020204030204" pitchFamily="34" charset="0"/>
                          <a:cs typeface="Times New Roman" panose="02020603050405020304" pitchFamily="18" charset="0"/>
                        </a:rPr>
                        <a:t>2</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a:effectLst/>
                          <a:latin typeface="Calibri" panose="020F0502020204030204" pitchFamily="34" charset="0"/>
                          <a:ea typeface="Calibri" panose="020F0502020204030204" pitchFamily="34" charset="0"/>
                          <a:cs typeface="Times New Roman" panose="02020603050405020304" pitchFamily="18" charset="0"/>
                        </a:rPr>
                        <a:t>1</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0</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906800161"/>
                  </a:ext>
                </a:extLst>
              </a:tr>
              <a:tr h="123412">
                <a:tc>
                  <a:txBody>
                    <a:bodyPr/>
                    <a:lstStyle/>
                    <a:p>
                      <a:pPr marL="0" marR="0" algn="l">
                        <a:lnSpc>
                          <a:spcPct val="107000"/>
                        </a:lnSpc>
                        <a:spcBef>
                          <a:spcPts val="0"/>
                        </a:spcBef>
                        <a:spcAft>
                          <a:spcPts val="0"/>
                        </a:spcAft>
                      </a:pPr>
                      <a:r>
                        <a:rPr lang="en-US" sz="82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Week 2</a:t>
                      </a:r>
                      <a:endParaRPr lang="en-US" sz="820" dirty="0">
                        <a:effectLst/>
                        <a:latin typeface="Calibri" panose="020F0502020204030204" pitchFamily="34" charset="0"/>
                        <a:ea typeface="Calibri" panose="020F0502020204030204" pitchFamily="34" charset="0"/>
                        <a:cs typeface="Times New Roman" panose="02020603050405020304" pitchFamily="18" charset="0"/>
                      </a:endParaRP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1</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a:effectLst/>
                          <a:latin typeface="Calibri" panose="020F0502020204030204" pitchFamily="34" charset="0"/>
                          <a:ea typeface="Calibri" panose="020F0502020204030204" pitchFamily="34" charset="0"/>
                          <a:cs typeface="Times New Roman" panose="02020603050405020304" pitchFamily="18" charset="0"/>
                        </a:rPr>
                        <a:t>5</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a:effectLst/>
                          <a:latin typeface="Calibri" panose="020F0502020204030204" pitchFamily="34" charset="0"/>
                          <a:ea typeface="Calibri" panose="020F0502020204030204" pitchFamily="34" charset="0"/>
                          <a:cs typeface="Times New Roman" panose="02020603050405020304" pitchFamily="18" charset="0"/>
                        </a:rPr>
                        <a:t>1</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1</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796137653"/>
                  </a:ext>
                </a:extLst>
              </a:tr>
              <a:tr h="123412">
                <a:tc>
                  <a:txBody>
                    <a:bodyPr/>
                    <a:lstStyle/>
                    <a:p>
                      <a:pPr marL="0" marR="0" algn="l">
                        <a:lnSpc>
                          <a:spcPct val="107000"/>
                        </a:lnSpc>
                        <a:spcBef>
                          <a:spcPts val="0"/>
                        </a:spcBef>
                        <a:spcAft>
                          <a:spcPts val="0"/>
                        </a:spcAft>
                      </a:pPr>
                      <a:r>
                        <a:rPr lang="en-US" sz="82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Week 3</a:t>
                      </a:r>
                      <a:endParaRPr lang="en-US" sz="820" dirty="0">
                        <a:effectLst/>
                        <a:latin typeface="Calibri" panose="020F0502020204030204" pitchFamily="34" charset="0"/>
                        <a:ea typeface="Calibri" panose="020F0502020204030204" pitchFamily="34" charset="0"/>
                        <a:cs typeface="Times New Roman" panose="02020603050405020304" pitchFamily="18" charset="0"/>
                      </a:endParaRP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1</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a:effectLst/>
                          <a:latin typeface="Calibri" panose="020F0502020204030204" pitchFamily="34" charset="0"/>
                          <a:ea typeface="Calibri" panose="020F0502020204030204" pitchFamily="34" charset="0"/>
                          <a:cs typeface="Times New Roman" panose="02020603050405020304" pitchFamily="18" charset="0"/>
                        </a:rPr>
                        <a:t>7</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a:effectLst/>
                          <a:latin typeface="Calibri" panose="020F0502020204030204" pitchFamily="34" charset="0"/>
                          <a:ea typeface="Calibri" panose="020F0502020204030204" pitchFamily="34" charset="0"/>
                          <a:cs typeface="Times New Roman" panose="02020603050405020304" pitchFamily="18" charset="0"/>
                        </a:rPr>
                        <a:t>6</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1</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94085576"/>
                  </a:ext>
                </a:extLst>
              </a:tr>
              <a:tr h="123412">
                <a:tc>
                  <a:txBody>
                    <a:bodyPr/>
                    <a:lstStyle/>
                    <a:p>
                      <a:pPr marL="0" marR="0" algn="l">
                        <a:lnSpc>
                          <a:spcPct val="107000"/>
                        </a:lnSpc>
                        <a:spcBef>
                          <a:spcPts val="0"/>
                        </a:spcBef>
                        <a:spcAft>
                          <a:spcPts val="0"/>
                        </a:spcAft>
                      </a:pPr>
                      <a:r>
                        <a:rPr lang="en-US" sz="82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Week 4</a:t>
                      </a:r>
                      <a:endParaRPr lang="en-US" sz="820" dirty="0">
                        <a:effectLst/>
                        <a:latin typeface="Calibri" panose="020F0502020204030204" pitchFamily="34" charset="0"/>
                        <a:ea typeface="Calibri" panose="020F0502020204030204" pitchFamily="34" charset="0"/>
                        <a:cs typeface="Times New Roman" panose="02020603050405020304" pitchFamily="18" charset="0"/>
                      </a:endParaRP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0</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a:effectLst/>
                          <a:latin typeface="Calibri" panose="020F0502020204030204" pitchFamily="34" charset="0"/>
                          <a:ea typeface="Calibri" panose="020F0502020204030204" pitchFamily="34" charset="0"/>
                          <a:cs typeface="Times New Roman" panose="02020603050405020304" pitchFamily="18" charset="0"/>
                        </a:rPr>
                        <a:t>4</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a:effectLst/>
                          <a:latin typeface="Calibri" panose="020F0502020204030204" pitchFamily="34" charset="0"/>
                          <a:ea typeface="Calibri" panose="020F0502020204030204" pitchFamily="34" charset="0"/>
                          <a:cs typeface="Times New Roman" panose="02020603050405020304" pitchFamily="18" charset="0"/>
                        </a:rPr>
                        <a:t>1</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0</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095101894"/>
                  </a:ext>
                </a:extLst>
              </a:tr>
              <a:tr h="123412">
                <a:tc>
                  <a:txBody>
                    <a:bodyPr/>
                    <a:lstStyle/>
                    <a:p>
                      <a:pPr marL="0" marR="0" algn="l">
                        <a:lnSpc>
                          <a:spcPct val="107000"/>
                        </a:lnSpc>
                        <a:spcBef>
                          <a:spcPts val="0"/>
                        </a:spcBef>
                        <a:spcAft>
                          <a:spcPts val="0"/>
                        </a:spcAft>
                      </a:pPr>
                      <a:r>
                        <a:rPr lang="en-US" sz="82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Week 5</a:t>
                      </a:r>
                      <a:endParaRPr lang="en-US" sz="820">
                        <a:effectLst/>
                        <a:latin typeface="Calibri" panose="020F0502020204030204" pitchFamily="34" charset="0"/>
                        <a:ea typeface="Calibri" panose="020F0502020204030204" pitchFamily="34" charset="0"/>
                        <a:cs typeface="Times New Roman" panose="02020603050405020304" pitchFamily="18" charset="0"/>
                      </a:endParaRP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0</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6</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a:effectLst/>
                          <a:latin typeface="Calibri" panose="020F0502020204030204" pitchFamily="34" charset="0"/>
                          <a:ea typeface="Calibri" panose="020F0502020204030204" pitchFamily="34" charset="0"/>
                          <a:cs typeface="Times New Roman" panose="02020603050405020304" pitchFamily="18" charset="0"/>
                        </a:rPr>
                        <a:t>5</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0</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4004322807"/>
                  </a:ext>
                </a:extLst>
              </a:tr>
              <a:tr h="123412">
                <a:tc>
                  <a:txBody>
                    <a:bodyPr/>
                    <a:lstStyle/>
                    <a:p>
                      <a:pPr marL="0" marR="0" algn="l">
                        <a:lnSpc>
                          <a:spcPct val="107000"/>
                        </a:lnSpc>
                        <a:spcBef>
                          <a:spcPts val="0"/>
                        </a:spcBef>
                        <a:spcAft>
                          <a:spcPts val="0"/>
                        </a:spcAft>
                      </a:pPr>
                      <a:r>
                        <a:rPr lang="en-US" sz="82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Week 6</a:t>
                      </a:r>
                      <a:endParaRPr lang="en-US" sz="820">
                        <a:effectLst/>
                        <a:latin typeface="Calibri" panose="020F0502020204030204" pitchFamily="34" charset="0"/>
                        <a:ea typeface="Calibri" panose="020F0502020204030204" pitchFamily="34" charset="0"/>
                        <a:cs typeface="Times New Roman" panose="02020603050405020304" pitchFamily="18" charset="0"/>
                      </a:endParaRP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0</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a:effectLst/>
                          <a:latin typeface="Calibri" panose="020F0502020204030204" pitchFamily="34" charset="0"/>
                          <a:ea typeface="Calibri" panose="020F0502020204030204" pitchFamily="34" charset="0"/>
                          <a:cs typeface="Times New Roman" panose="02020603050405020304" pitchFamily="18" charset="0"/>
                        </a:rPr>
                        <a:t>9</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a:effectLst/>
                          <a:latin typeface="Calibri" panose="020F0502020204030204" pitchFamily="34" charset="0"/>
                          <a:ea typeface="Calibri" panose="020F0502020204030204" pitchFamily="34" charset="0"/>
                          <a:cs typeface="Times New Roman" panose="02020603050405020304" pitchFamily="18" charset="0"/>
                        </a:rPr>
                        <a:t>1</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0</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338752220"/>
                  </a:ext>
                </a:extLst>
              </a:tr>
              <a:tr h="123412">
                <a:tc>
                  <a:txBody>
                    <a:bodyPr/>
                    <a:lstStyle/>
                    <a:p>
                      <a:pPr marL="0" marR="0" algn="l">
                        <a:lnSpc>
                          <a:spcPct val="107000"/>
                        </a:lnSpc>
                        <a:spcBef>
                          <a:spcPts val="0"/>
                        </a:spcBef>
                        <a:spcAft>
                          <a:spcPts val="0"/>
                        </a:spcAft>
                      </a:pPr>
                      <a:r>
                        <a:rPr lang="en-US" sz="82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Week 7</a:t>
                      </a:r>
                      <a:endParaRPr lang="en-US" sz="820" dirty="0">
                        <a:effectLst/>
                        <a:latin typeface="Calibri" panose="020F0502020204030204" pitchFamily="34" charset="0"/>
                        <a:ea typeface="Calibri" panose="020F0502020204030204" pitchFamily="34" charset="0"/>
                        <a:cs typeface="Times New Roman" panose="02020603050405020304" pitchFamily="18" charset="0"/>
                      </a:endParaRP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1</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1</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a:effectLst/>
                          <a:latin typeface="Calibri" panose="020F0502020204030204" pitchFamily="34" charset="0"/>
                          <a:ea typeface="Calibri" panose="020F0502020204030204" pitchFamily="34" charset="0"/>
                          <a:cs typeface="Times New Roman" panose="02020603050405020304" pitchFamily="18" charset="0"/>
                        </a:rPr>
                        <a:t>1</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1</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534106755"/>
                  </a:ext>
                </a:extLst>
              </a:tr>
              <a:tr h="123412">
                <a:tc>
                  <a:txBody>
                    <a:bodyPr/>
                    <a:lstStyle/>
                    <a:p>
                      <a:pPr marL="0" marR="0" algn="l">
                        <a:lnSpc>
                          <a:spcPct val="107000"/>
                        </a:lnSpc>
                        <a:spcBef>
                          <a:spcPts val="0"/>
                        </a:spcBef>
                        <a:spcAft>
                          <a:spcPts val="0"/>
                        </a:spcAft>
                      </a:pPr>
                      <a:r>
                        <a:rPr lang="en-US" sz="82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Week 8 </a:t>
                      </a:r>
                      <a:endParaRPr lang="en-US" sz="820">
                        <a:effectLst/>
                        <a:latin typeface="Calibri" panose="020F0502020204030204" pitchFamily="34" charset="0"/>
                        <a:ea typeface="Calibri" panose="020F0502020204030204" pitchFamily="34" charset="0"/>
                        <a:cs typeface="Times New Roman" panose="02020603050405020304" pitchFamily="18" charset="0"/>
                      </a:endParaRP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1</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a:effectLst/>
                          <a:latin typeface="Calibri" panose="020F0502020204030204" pitchFamily="34" charset="0"/>
                          <a:ea typeface="Calibri" panose="020F0502020204030204" pitchFamily="34" charset="0"/>
                          <a:cs typeface="Times New Roman" panose="02020603050405020304" pitchFamily="18" charset="0"/>
                        </a:rPr>
                        <a:t>0</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a:effectLst/>
                          <a:latin typeface="Calibri" panose="020F0502020204030204" pitchFamily="34" charset="0"/>
                          <a:ea typeface="Calibri" panose="020F0502020204030204" pitchFamily="34" charset="0"/>
                          <a:cs typeface="Times New Roman" panose="02020603050405020304" pitchFamily="18" charset="0"/>
                        </a:rPr>
                        <a:t>1</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1</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101477043"/>
                  </a:ext>
                </a:extLst>
              </a:tr>
              <a:tr h="123412">
                <a:tc>
                  <a:txBody>
                    <a:bodyPr/>
                    <a:lstStyle/>
                    <a:p>
                      <a:pPr marL="0" marR="0" algn="l">
                        <a:lnSpc>
                          <a:spcPct val="107000"/>
                        </a:lnSpc>
                        <a:spcBef>
                          <a:spcPts val="0"/>
                        </a:spcBef>
                        <a:spcAft>
                          <a:spcPts val="0"/>
                        </a:spcAft>
                      </a:pPr>
                      <a:r>
                        <a:rPr lang="en-US" sz="82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Week 9</a:t>
                      </a:r>
                      <a:endParaRPr lang="en-US" sz="820">
                        <a:effectLst/>
                        <a:latin typeface="Calibri" panose="020F0502020204030204" pitchFamily="34" charset="0"/>
                        <a:ea typeface="Calibri" panose="020F0502020204030204" pitchFamily="34" charset="0"/>
                        <a:cs typeface="Times New Roman" panose="02020603050405020304" pitchFamily="18" charset="0"/>
                      </a:endParaRP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0</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1</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a:effectLst/>
                          <a:latin typeface="Calibri" panose="020F0502020204030204" pitchFamily="34" charset="0"/>
                          <a:ea typeface="Calibri" panose="020F0502020204030204" pitchFamily="34" charset="0"/>
                          <a:cs typeface="Times New Roman" panose="02020603050405020304" pitchFamily="18" charset="0"/>
                        </a:rPr>
                        <a:t>1</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0</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187426471"/>
                  </a:ext>
                </a:extLst>
              </a:tr>
              <a:tr h="123412">
                <a:tc>
                  <a:txBody>
                    <a:bodyPr/>
                    <a:lstStyle/>
                    <a:p>
                      <a:pPr marL="0" marR="0" algn="l">
                        <a:lnSpc>
                          <a:spcPct val="107000"/>
                        </a:lnSpc>
                        <a:spcBef>
                          <a:spcPts val="0"/>
                        </a:spcBef>
                        <a:spcAft>
                          <a:spcPts val="0"/>
                        </a:spcAft>
                      </a:pPr>
                      <a:r>
                        <a:rPr lang="en-US" sz="82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Week 10</a:t>
                      </a:r>
                      <a:endParaRPr lang="en-US" sz="820">
                        <a:effectLst/>
                        <a:latin typeface="Calibri" panose="020F0502020204030204" pitchFamily="34" charset="0"/>
                        <a:ea typeface="Calibri" panose="020F0502020204030204" pitchFamily="34" charset="0"/>
                        <a:cs typeface="Times New Roman" panose="02020603050405020304" pitchFamily="18" charset="0"/>
                      </a:endParaRP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1</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0</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a:effectLst/>
                          <a:latin typeface="Calibri" panose="020F0502020204030204" pitchFamily="34" charset="0"/>
                          <a:ea typeface="Calibri" panose="020F0502020204030204" pitchFamily="34" charset="0"/>
                          <a:cs typeface="Times New Roman" panose="02020603050405020304" pitchFamily="18" charset="0"/>
                        </a:rPr>
                        <a:t>8</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a:effectLst/>
                          <a:latin typeface="Calibri" panose="020F0502020204030204" pitchFamily="34" charset="0"/>
                          <a:ea typeface="Calibri" panose="020F0502020204030204" pitchFamily="34" charset="0"/>
                          <a:cs typeface="Times New Roman" panose="02020603050405020304" pitchFamily="18" charset="0"/>
                        </a:rPr>
                        <a:t>1</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701998215"/>
                  </a:ext>
                </a:extLst>
              </a:tr>
              <a:tr h="123412">
                <a:tc>
                  <a:txBody>
                    <a:bodyPr/>
                    <a:lstStyle/>
                    <a:p>
                      <a:pPr marL="0" marR="0" algn="l">
                        <a:lnSpc>
                          <a:spcPct val="107000"/>
                        </a:lnSpc>
                        <a:spcBef>
                          <a:spcPts val="0"/>
                        </a:spcBef>
                        <a:spcAft>
                          <a:spcPts val="0"/>
                        </a:spcAft>
                      </a:pPr>
                      <a:r>
                        <a:rPr lang="en-US" sz="82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Week 11 </a:t>
                      </a:r>
                      <a:endParaRPr lang="en-US" sz="820">
                        <a:effectLst/>
                        <a:latin typeface="Calibri" panose="020F0502020204030204" pitchFamily="34" charset="0"/>
                        <a:ea typeface="Calibri" panose="020F0502020204030204" pitchFamily="34" charset="0"/>
                        <a:cs typeface="Times New Roman" panose="02020603050405020304" pitchFamily="18" charset="0"/>
                      </a:endParaRP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0</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4</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a:effectLst/>
                          <a:latin typeface="Calibri" panose="020F0502020204030204" pitchFamily="34" charset="0"/>
                          <a:ea typeface="Calibri" panose="020F0502020204030204" pitchFamily="34" charset="0"/>
                          <a:cs typeface="Times New Roman" panose="02020603050405020304" pitchFamily="18" charset="0"/>
                        </a:rPr>
                        <a:t>1</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0</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84409313"/>
                  </a:ext>
                </a:extLst>
              </a:tr>
              <a:tr h="123412">
                <a:tc>
                  <a:txBody>
                    <a:bodyPr/>
                    <a:lstStyle/>
                    <a:p>
                      <a:pPr marL="0" marR="0" algn="l">
                        <a:lnSpc>
                          <a:spcPct val="107000"/>
                        </a:lnSpc>
                        <a:spcBef>
                          <a:spcPts val="0"/>
                        </a:spcBef>
                        <a:spcAft>
                          <a:spcPts val="0"/>
                        </a:spcAft>
                      </a:pPr>
                      <a:r>
                        <a:rPr lang="en-US" sz="82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Week 12</a:t>
                      </a:r>
                      <a:endParaRPr lang="en-US" sz="820">
                        <a:effectLst/>
                        <a:latin typeface="Calibri" panose="020F0502020204030204" pitchFamily="34" charset="0"/>
                        <a:ea typeface="Calibri" panose="020F0502020204030204" pitchFamily="34" charset="0"/>
                        <a:cs typeface="Times New Roman" panose="02020603050405020304" pitchFamily="18" charset="0"/>
                      </a:endParaRP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1</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1</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a:effectLst/>
                          <a:latin typeface="Calibri" panose="020F0502020204030204" pitchFamily="34" charset="0"/>
                          <a:ea typeface="Calibri" panose="020F0502020204030204" pitchFamily="34" charset="0"/>
                          <a:cs typeface="Times New Roman" panose="02020603050405020304" pitchFamily="18" charset="0"/>
                        </a:rPr>
                        <a:t>4</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a:effectLst/>
                          <a:latin typeface="Calibri" panose="020F0502020204030204" pitchFamily="34" charset="0"/>
                          <a:ea typeface="Calibri" panose="020F0502020204030204" pitchFamily="34" charset="0"/>
                          <a:cs typeface="Times New Roman" panose="02020603050405020304" pitchFamily="18" charset="0"/>
                        </a:rPr>
                        <a:t>1</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672452301"/>
                  </a:ext>
                </a:extLst>
              </a:tr>
              <a:tr h="123412">
                <a:tc>
                  <a:txBody>
                    <a:bodyPr/>
                    <a:lstStyle/>
                    <a:p>
                      <a:pPr marL="0" marR="0" algn="l">
                        <a:lnSpc>
                          <a:spcPct val="107000"/>
                        </a:lnSpc>
                        <a:spcBef>
                          <a:spcPts val="0"/>
                        </a:spcBef>
                        <a:spcAft>
                          <a:spcPts val="0"/>
                        </a:spcAft>
                      </a:pPr>
                      <a:r>
                        <a:rPr lang="en-US" sz="82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Week 13</a:t>
                      </a:r>
                      <a:endParaRPr lang="en-US" sz="820">
                        <a:effectLst/>
                        <a:latin typeface="Calibri" panose="020F0502020204030204" pitchFamily="34" charset="0"/>
                        <a:ea typeface="Calibri" panose="020F0502020204030204" pitchFamily="34" charset="0"/>
                        <a:cs typeface="Times New Roman" panose="02020603050405020304" pitchFamily="18" charset="0"/>
                      </a:endParaRP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1</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a:effectLst/>
                          <a:latin typeface="Calibri" panose="020F0502020204030204" pitchFamily="34" charset="0"/>
                          <a:ea typeface="Calibri" panose="020F0502020204030204" pitchFamily="34" charset="0"/>
                          <a:cs typeface="Times New Roman" panose="02020603050405020304" pitchFamily="18" charset="0"/>
                        </a:rPr>
                        <a:t>0</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a:effectLst/>
                          <a:latin typeface="Calibri" panose="020F0502020204030204" pitchFamily="34" charset="0"/>
                          <a:ea typeface="Calibri" panose="020F0502020204030204" pitchFamily="34" charset="0"/>
                          <a:cs typeface="Times New Roman" panose="02020603050405020304" pitchFamily="18" charset="0"/>
                        </a:rPr>
                        <a:t>1</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a:effectLst/>
                          <a:latin typeface="Calibri" panose="020F0502020204030204" pitchFamily="34" charset="0"/>
                          <a:ea typeface="Calibri" panose="020F0502020204030204" pitchFamily="34" charset="0"/>
                          <a:cs typeface="Times New Roman" panose="02020603050405020304" pitchFamily="18" charset="0"/>
                        </a:rPr>
                        <a:t>1</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811980571"/>
                  </a:ext>
                </a:extLst>
              </a:tr>
              <a:tr h="123412">
                <a:tc>
                  <a:txBody>
                    <a:bodyPr/>
                    <a:lstStyle/>
                    <a:p>
                      <a:pPr marL="0" marR="0" algn="l">
                        <a:lnSpc>
                          <a:spcPct val="107000"/>
                        </a:lnSpc>
                        <a:spcBef>
                          <a:spcPts val="0"/>
                        </a:spcBef>
                        <a:spcAft>
                          <a:spcPts val="0"/>
                        </a:spcAft>
                      </a:pPr>
                      <a:r>
                        <a:rPr lang="en-US" sz="82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Week 14</a:t>
                      </a:r>
                      <a:endParaRPr lang="en-US" sz="820">
                        <a:effectLst/>
                        <a:latin typeface="Calibri" panose="020F0502020204030204" pitchFamily="34" charset="0"/>
                        <a:ea typeface="Calibri" panose="020F0502020204030204" pitchFamily="34" charset="0"/>
                        <a:cs typeface="Times New Roman" panose="02020603050405020304" pitchFamily="18" charset="0"/>
                      </a:endParaRP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0</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a:effectLst/>
                          <a:latin typeface="Calibri" panose="020F0502020204030204" pitchFamily="34" charset="0"/>
                          <a:ea typeface="Calibri" panose="020F0502020204030204" pitchFamily="34" charset="0"/>
                          <a:cs typeface="Times New Roman" panose="02020603050405020304" pitchFamily="18" charset="0"/>
                        </a:rPr>
                        <a:t>3</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a:effectLst/>
                          <a:latin typeface="Calibri" panose="020F0502020204030204" pitchFamily="34" charset="0"/>
                          <a:ea typeface="Calibri" panose="020F0502020204030204" pitchFamily="34" charset="0"/>
                          <a:cs typeface="Times New Roman" panose="02020603050405020304" pitchFamily="18" charset="0"/>
                        </a:rPr>
                        <a:t>1</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0</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87808122"/>
                  </a:ext>
                </a:extLst>
              </a:tr>
              <a:tr h="123412">
                <a:tc>
                  <a:txBody>
                    <a:bodyPr/>
                    <a:lstStyle/>
                    <a:p>
                      <a:pPr marL="0" marR="0" algn="l">
                        <a:lnSpc>
                          <a:spcPct val="107000"/>
                        </a:lnSpc>
                        <a:spcBef>
                          <a:spcPts val="0"/>
                        </a:spcBef>
                        <a:spcAft>
                          <a:spcPts val="0"/>
                        </a:spcAft>
                      </a:pPr>
                      <a:r>
                        <a:rPr lang="en-US" sz="82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Week 15</a:t>
                      </a:r>
                      <a:endParaRPr lang="en-US" sz="820">
                        <a:effectLst/>
                        <a:latin typeface="Calibri" panose="020F0502020204030204" pitchFamily="34" charset="0"/>
                        <a:ea typeface="Calibri" panose="020F0502020204030204" pitchFamily="34" charset="0"/>
                        <a:cs typeface="Times New Roman" panose="02020603050405020304" pitchFamily="18" charset="0"/>
                      </a:endParaRP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0</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0</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a:effectLst/>
                          <a:latin typeface="Calibri" panose="020F0502020204030204" pitchFamily="34" charset="0"/>
                          <a:ea typeface="Calibri" panose="020F0502020204030204" pitchFamily="34" charset="0"/>
                          <a:cs typeface="Times New Roman" panose="02020603050405020304" pitchFamily="18" charset="0"/>
                        </a:rPr>
                        <a:t>4</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a:effectLst/>
                          <a:latin typeface="Calibri" panose="020F0502020204030204" pitchFamily="34" charset="0"/>
                          <a:ea typeface="Calibri" panose="020F0502020204030204" pitchFamily="34" charset="0"/>
                          <a:cs typeface="Times New Roman" panose="02020603050405020304" pitchFamily="18" charset="0"/>
                        </a:rPr>
                        <a:t>0</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766646256"/>
                  </a:ext>
                </a:extLst>
              </a:tr>
              <a:tr h="123412">
                <a:tc>
                  <a:txBody>
                    <a:bodyPr/>
                    <a:lstStyle/>
                    <a:p>
                      <a:pPr marL="0" marR="0" algn="l">
                        <a:lnSpc>
                          <a:spcPct val="107000"/>
                        </a:lnSpc>
                        <a:spcBef>
                          <a:spcPts val="0"/>
                        </a:spcBef>
                        <a:spcAft>
                          <a:spcPts val="0"/>
                        </a:spcAft>
                      </a:pPr>
                      <a:r>
                        <a:rPr lang="en-US" sz="82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Week 16</a:t>
                      </a:r>
                      <a:endParaRPr lang="en-US" sz="820">
                        <a:effectLst/>
                        <a:latin typeface="Calibri" panose="020F0502020204030204" pitchFamily="34" charset="0"/>
                        <a:ea typeface="Calibri" panose="020F0502020204030204" pitchFamily="34" charset="0"/>
                        <a:cs typeface="Times New Roman" panose="02020603050405020304" pitchFamily="18" charset="0"/>
                      </a:endParaRP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0</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a:effectLst/>
                          <a:latin typeface="Calibri" panose="020F0502020204030204" pitchFamily="34" charset="0"/>
                          <a:ea typeface="Calibri" panose="020F0502020204030204" pitchFamily="34" charset="0"/>
                          <a:cs typeface="Times New Roman" panose="02020603050405020304" pitchFamily="18" charset="0"/>
                        </a:rPr>
                        <a:t>7</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a:effectLst/>
                          <a:latin typeface="Calibri" panose="020F0502020204030204" pitchFamily="34" charset="0"/>
                          <a:ea typeface="Calibri" panose="020F0502020204030204" pitchFamily="34" charset="0"/>
                          <a:cs typeface="Times New Roman" panose="02020603050405020304" pitchFamily="18" charset="0"/>
                        </a:rPr>
                        <a:t>1</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a:effectLst/>
                          <a:latin typeface="Calibri" panose="020F0502020204030204" pitchFamily="34" charset="0"/>
                          <a:ea typeface="Calibri" panose="020F0502020204030204" pitchFamily="34" charset="0"/>
                          <a:cs typeface="Times New Roman" panose="02020603050405020304" pitchFamily="18" charset="0"/>
                        </a:rPr>
                        <a:t>0</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313361310"/>
                  </a:ext>
                </a:extLst>
              </a:tr>
              <a:tr h="123412">
                <a:tc>
                  <a:txBody>
                    <a:bodyPr/>
                    <a:lstStyle/>
                    <a:p>
                      <a:pPr marL="0" marR="0" algn="l">
                        <a:lnSpc>
                          <a:spcPct val="107000"/>
                        </a:lnSpc>
                        <a:spcBef>
                          <a:spcPts val="0"/>
                        </a:spcBef>
                        <a:spcAft>
                          <a:spcPts val="0"/>
                        </a:spcAft>
                      </a:pPr>
                      <a:r>
                        <a:rPr lang="en-US" sz="82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Week 17</a:t>
                      </a:r>
                      <a:endParaRPr lang="en-US" sz="820">
                        <a:effectLst/>
                        <a:latin typeface="Calibri" panose="020F0502020204030204" pitchFamily="34" charset="0"/>
                        <a:ea typeface="Calibri" panose="020F0502020204030204" pitchFamily="34" charset="0"/>
                        <a:cs typeface="Times New Roman" panose="02020603050405020304" pitchFamily="18" charset="0"/>
                      </a:endParaRP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l">
                        <a:lnSpc>
                          <a:spcPct val="107000"/>
                        </a:lnSpc>
                        <a:spcBef>
                          <a:spcPts val="0"/>
                        </a:spcBef>
                        <a:spcAft>
                          <a:spcPts val="0"/>
                        </a:spcAft>
                      </a:pPr>
                      <a:r>
                        <a:rPr lang="en-US" sz="820">
                          <a:effectLst/>
                          <a:latin typeface="Calibri" panose="020F0502020204030204" pitchFamily="34" charset="0"/>
                          <a:ea typeface="Calibri" panose="020F0502020204030204" pitchFamily="34" charset="0"/>
                          <a:cs typeface="Times New Roman" panose="02020603050405020304" pitchFamily="18" charset="0"/>
                        </a:rPr>
                        <a:t>1</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1</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a:effectLst/>
                          <a:latin typeface="Calibri" panose="020F0502020204030204" pitchFamily="34" charset="0"/>
                          <a:ea typeface="Calibri" panose="020F0502020204030204" pitchFamily="34" charset="0"/>
                          <a:cs typeface="Times New Roman" panose="02020603050405020304" pitchFamily="18" charset="0"/>
                        </a:rPr>
                        <a:t>1</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1</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3206676"/>
                  </a:ext>
                </a:extLst>
              </a:tr>
              <a:tr h="123412">
                <a:tc>
                  <a:txBody>
                    <a:bodyPr/>
                    <a:lstStyle/>
                    <a:p>
                      <a:pPr marL="0" marR="0" algn="l">
                        <a:lnSpc>
                          <a:spcPct val="107000"/>
                        </a:lnSpc>
                        <a:spcBef>
                          <a:spcPts val="0"/>
                        </a:spcBef>
                        <a:spcAft>
                          <a:spcPts val="0"/>
                        </a:spcAft>
                      </a:pPr>
                      <a:r>
                        <a:rPr lang="en-US" sz="82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Week 18 </a:t>
                      </a:r>
                      <a:endParaRPr lang="en-US" sz="820">
                        <a:effectLst/>
                        <a:latin typeface="Calibri" panose="020F0502020204030204" pitchFamily="34" charset="0"/>
                        <a:ea typeface="Calibri" panose="020F0502020204030204" pitchFamily="34" charset="0"/>
                        <a:cs typeface="Times New Roman" panose="02020603050405020304" pitchFamily="18" charset="0"/>
                      </a:endParaRP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l">
                        <a:lnSpc>
                          <a:spcPct val="107000"/>
                        </a:lnSpc>
                        <a:spcBef>
                          <a:spcPts val="0"/>
                        </a:spcBef>
                        <a:spcAft>
                          <a:spcPts val="0"/>
                        </a:spcAft>
                      </a:pPr>
                      <a:r>
                        <a:rPr lang="en-US" sz="820">
                          <a:effectLst/>
                          <a:latin typeface="Calibri" panose="020F0502020204030204" pitchFamily="34" charset="0"/>
                          <a:ea typeface="Calibri" panose="020F0502020204030204" pitchFamily="34" charset="0"/>
                          <a:cs typeface="Times New Roman" panose="02020603050405020304" pitchFamily="18" charset="0"/>
                        </a:rPr>
                        <a:t>1</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0</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a:effectLst/>
                          <a:latin typeface="Calibri" panose="020F0502020204030204" pitchFamily="34" charset="0"/>
                          <a:ea typeface="Calibri" panose="020F0502020204030204" pitchFamily="34" charset="0"/>
                          <a:cs typeface="Times New Roman" panose="02020603050405020304" pitchFamily="18" charset="0"/>
                        </a:rPr>
                        <a:t>2</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a:effectLst/>
                          <a:latin typeface="Calibri" panose="020F0502020204030204" pitchFamily="34" charset="0"/>
                          <a:ea typeface="Calibri" panose="020F0502020204030204" pitchFamily="34" charset="0"/>
                          <a:cs typeface="Times New Roman" panose="02020603050405020304" pitchFamily="18" charset="0"/>
                        </a:rPr>
                        <a:t>1</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651348403"/>
                  </a:ext>
                </a:extLst>
              </a:tr>
              <a:tr h="123412">
                <a:tc>
                  <a:txBody>
                    <a:bodyPr/>
                    <a:lstStyle/>
                    <a:p>
                      <a:pPr marL="0" marR="0" algn="l">
                        <a:lnSpc>
                          <a:spcPct val="107000"/>
                        </a:lnSpc>
                        <a:spcBef>
                          <a:spcPts val="0"/>
                        </a:spcBef>
                        <a:spcAft>
                          <a:spcPts val="0"/>
                        </a:spcAft>
                      </a:pPr>
                      <a:r>
                        <a:rPr lang="en-US" sz="82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Week 19</a:t>
                      </a:r>
                      <a:endParaRPr lang="en-US" sz="820">
                        <a:effectLst/>
                        <a:latin typeface="Calibri" panose="020F0502020204030204" pitchFamily="34" charset="0"/>
                        <a:ea typeface="Calibri" panose="020F0502020204030204" pitchFamily="34" charset="0"/>
                        <a:cs typeface="Times New Roman" panose="02020603050405020304" pitchFamily="18" charset="0"/>
                      </a:endParaRP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0</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6</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a:effectLst/>
                          <a:latin typeface="Calibri" panose="020F0502020204030204" pitchFamily="34" charset="0"/>
                          <a:ea typeface="Calibri" panose="020F0502020204030204" pitchFamily="34" charset="0"/>
                          <a:cs typeface="Times New Roman" panose="02020603050405020304" pitchFamily="18" charset="0"/>
                        </a:rPr>
                        <a:t>3</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a:effectLst/>
                          <a:latin typeface="Calibri" panose="020F0502020204030204" pitchFamily="34" charset="0"/>
                          <a:ea typeface="Calibri" panose="020F0502020204030204" pitchFamily="34" charset="0"/>
                          <a:cs typeface="Times New Roman" panose="02020603050405020304" pitchFamily="18" charset="0"/>
                        </a:rPr>
                        <a:t>0</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645610010"/>
                  </a:ext>
                </a:extLst>
              </a:tr>
              <a:tr h="123412">
                <a:tc>
                  <a:txBody>
                    <a:bodyPr/>
                    <a:lstStyle/>
                    <a:p>
                      <a:pPr marL="0" marR="0" algn="l">
                        <a:lnSpc>
                          <a:spcPct val="107000"/>
                        </a:lnSpc>
                        <a:spcBef>
                          <a:spcPts val="0"/>
                        </a:spcBef>
                        <a:spcAft>
                          <a:spcPts val="0"/>
                        </a:spcAft>
                      </a:pPr>
                      <a:r>
                        <a:rPr lang="en-US" sz="82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Week 20</a:t>
                      </a:r>
                      <a:endParaRPr lang="en-US" sz="820">
                        <a:effectLst/>
                        <a:latin typeface="Calibri" panose="020F0502020204030204" pitchFamily="34" charset="0"/>
                        <a:ea typeface="Calibri" panose="020F0502020204030204" pitchFamily="34" charset="0"/>
                        <a:cs typeface="Times New Roman" panose="02020603050405020304" pitchFamily="18" charset="0"/>
                      </a:endParaRP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1</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0</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a:effectLst/>
                          <a:latin typeface="Calibri" panose="020F0502020204030204" pitchFamily="34" charset="0"/>
                          <a:ea typeface="Calibri" panose="020F0502020204030204" pitchFamily="34" charset="0"/>
                          <a:cs typeface="Times New Roman" panose="02020603050405020304" pitchFamily="18" charset="0"/>
                        </a:rPr>
                        <a:t>0</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1</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808302221"/>
                  </a:ext>
                </a:extLst>
              </a:tr>
              <a:tr h="123412">
                <a:tc>
                  <a:txBody>
                    <a:bodyPr/>
                    <a:lstStyle/>
                    <a:p>
                      <a:pPr marL="0" marR="0" algn="l">
                        <a:lnSpc>
                          <a:spcPct val="107000"/>
                        </a:lnSpc>
                        <a:spcBef>
                          <a:spcPts val="0"/>
                        </a:spcBef>
                        <a:spcAft>
                          <a:spcPts val="0"/>
                        </a:spcAft>
                      </a:pPr>
                      <a:r>
                        <a:rPr lang="en-US" sz="82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Week 21 </a:t>
                      </a:r>
                      <a:endParaRPr lang="en-US" sz="820">
                        <a:effectLst/>
                        <a:latin typeface="Calibri" panose="020F0502020204030204" pitchFamily="34" charset="0"/>
                        <a:ea typeface="Calibri" panose="020F0502020204030204" pitchFamily="34" charset="0"/>
                        <a:cs typeface="Times New Roman" panose="02020603050405020304" pitchFamily="18" charset="0"/>
                      </a:endParaRP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0</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0</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a:effectLst/>
                          <a:latin typeface="Calibri" panose="020F0502020204030204" pitchFamily="34" charset="0"/>
                          <a:ea typeface="Calibri" panose="020F0502020204030204" pitchFamily="34" charset="0"/>
                          <a:cs typeface="Times New Roman" panose="02020603050405020304" pitchFamily="18" charset="0"/>
                        </a:rPr>
                        <a:t>1</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a:effectLst/>
                          <a:latin typeface="Calibri" panose="020F0502020204030204" pitchFamily="34" charset="0"/>
                          <a:ea typeface="Calibri" panose="020F0502020204030204" pitchFamily="34" charset="0"/>
                          <a:cs typeface="Times New Roman" panose="02020603050405020304" pitchFamily="18" charset="0"/>
                        </a:rPr>
                        <a:t>0</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87577186"/>
                  </a:ext>
                </a:extLst>
              </a:tr>
              <a:tr h="123412">
                <a:tc>
                  <a:txBody>
                    <a:bodyPr/>
                    <a:lstStyle/>
                    <a:p>
                      <a:pPr marL="0" marR="0" algn="l">
                        <a:lnSpc>
                          <a:spcPct val="107000"/>
                        </a:lnSpc>
                        <a:spcBef>
                          <a:spcPts val="0"/>
                        </a:spcBef>
                        <a:spcAft>
                          <a:spcPts val="0"/>
                        </a:spcAft>
                      </a:pPr>
                      <a:r>
                        <a:rPr lang="en-US" sz="82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Week 22</a:t>
                      </a:r>
                      <a:endParaRPr lang="en-US" sz="820">
                        <a:effectLst/>
                        <a:latin typeface="Calibri" panose="020F0502020204030204" pitchFamily="34" charset="0"/>
                        <a:ea typeface="Calibri" panose="020F0502020204030204" pitchFamily="34" charset="0"/>
                        <a:cs typeface="Times New Roman" panose="02020603050405020304" pitchFamily="18" charset="0"/>
                      </a:endParaRP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1</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1</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a:effectLst/>
                          <a:latin typeface="Calibri" panose="020F0502020204030204" pitchFamily="34" charset="0"/>
                          <a:ea typeface="Calibri" panose="020F0502020204030204" pitchFamily="34" charset="0"/>
                          <a:cs typeface="Times New Roman" panose="02020603050405020304" pitchFamily="18" charset="0"/>
                        </a:rPr>
                        <a:t>5</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a:effectLst/>
                          <a:latin typeface="Calibri" panose="020F0502020204030204" pitchFamily="34" charset="0"/>
                          <a:ea typeface="Calibri" panose="020F0502020204030204" pitchFamily="34" charset="0"/>
                          <a:cs typeface="Times New Roman" panose="02020603050405020304" pitchFamily="18" charset="0"/>
                        </a:rPr>
                        <a:t>1</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143464764"/>
                  </a:ext>
                </a:extLst>
              </a:tr>
              <a:tr h="123412">
                <a:tc>
                  <a:txBody>
                    <a:bodyPr/>
                    <a:lstStyle/>
                    <a:p>
                      <a:pPr marL="0" marR="0" algn="l">
                        <a:lnSpc>
                          <a:spcPct val="107000"/>
                        </a:lnSpc>
                        <a:spcBef>
                          <a:spcPts val="0"/>
                        </a:spcBef>
                        <a:spcAft>
                          <a:spcPts val="0"/>
                        </a:spcAft>
                      </a:pPr>
                      <a:r>
                        <a:rPr lang="en-US" sz="82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Week 23</a:t>
                      </a:r>
                      <a:endParaRPr lang="en-US" sz="820">
                        <a:effectLst/>
                        <a:latin typeface="Calibri" panose="020F0502020204030204" pitchFamily="34" charset="0"/>
                        <a:ea typeface="Calibri" panose="020F0502020204030204" pitchFamily="34" charset="0"/>
                        <a:cs typeface="Times New Roman" panose="02020603050405020304" pitchFamily="18" charset="0"/>
                      </a:endParaRP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1</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a:effectLst/>
                          <a:latin typeface="Calibri" panose="020F0502020204030204" pitchFamily="34" charset="0"/>
                          <a:ea typeface="Calibri" panose="020F0502020204030204" pitchFamily="34" charset="0"/>
                          <a:cs typeface="Times New Roman" panose="02020603050405020304" pitchFamily="18" charset="0"/>
                        </a:rPr>
                        <a:t>0</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a:effectLst/>
                          <a:latin typeface="Calibri" panose="020F0502020204030204" pitchFamily="34" charset="0"/>
                          <a:ea typeface="Calibri" panose="020F0502020204030204" pitchFamily="34" charset="0"/>
                          <a:cs typeface="Times New Roman" panose="02020603050405020304" pitchFamily="18" charset="0"/>
                        </a:rPr>
                        <a:t>1</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a:effectLst/>
                          <a:latin typeface="Calibri" panose="020F0502020204030204" pitchFamily="34" charset="0"/>
                          <a:ea typeface="Calibri" panose="020F0502020204030204" pitchFamily="34" charset="0"/>
                          <a:cs typeface="Times New Roman" panose="02020603050405020304" pitchFamily="18" charset="0"/>
                        </a:rPr>
                        <a:t>1</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151932529"/>
                  </a:ext>
                </a:extLst>
              </a:tr>
              <a:tr h="123412">
                <a:tc>
                  <a:txBody>
                    <a:bodyPr/>
                    <a:lstStyle/>
                    <a:p>
                      <a:pPr marL="0" marR="0" algn="l">
                        <a:lnSpc>
                          <a:spcPct val="107000"/>
                        </a:lnSpc>
                        <a:spcBef>
                          <a:spcPts val="0"/>
                        </a:spcBef>
                        <a:spcAft>
                          <a:spcPts val="0"/>
                        </a:spcAft>
                      </a:pPr>
                      <a:r>
                        <a:rPr lang="en-US" sz="82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Week 24</a:t>
                      </a:r>
                      <a:endParaRPr lang="en-US" sz="820">
                        <a:effectLst/>
                        <a:latin typeface="Calibri" panose="020F0502020204030204" pitchFamily="34" charset="0"/>
                        <a:ea typeface="Calibri" panose="020F0502020204030204" pitchFamily="34" charset="0"/>
                        <a:cs typeface="Times New Roman" panose="02020603050405020304" pitchFamily="18" charset="0"/>
                      </a:endParaRP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l">
                        <a:lnSpc>
                          <a:spcPct val="107000"/>
                        </a:lnSpc>
                        <a:spcBef>
                          <a:spcPts val="0"/>
                        </a:spcBef>
                        <a:spcAft>
                          <a:spcPts val="0"/>
                        </a:spcAft>
                      </a:pPr>
                      <a:r>
                        <a:rPr lang="en-US" sz="820">
                          <a:effectLst/>
                          <a:latin typeface="Calibri" panose="020F0502020204030204" pitchFamily="34" charset="0"/>
                          <a:ea typeface="Calibri" panose="020F0502020204030204" pitchFamily="34" charset="0"/>
                          <a:cs typeface="Times New Roman" panose="02020603050405020304" pitchFamily="18" charset="0"/>
                        </a:rPr>
                        <a:t>0</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0</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a:effectLst/>
                          <a:latin typeface="Calibri" panose="020F0502020204030204" pitchFamily="34" charset="0"/>
                          <a:ea typeface="Calibri" panose="020F0502020204030204" pitchFamily="34" charset="0"/>
                          <a:cs typeface="Times New Roman" panose="02020603050405020304" pitchFamily="18" charset="0"/>
                        </a:rPr>
                        <a:t>1</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0</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961132689"/>
                  </a:ext>
                </a:extLst>
              </a:tr>
              <a:tr h="123412">
                <a:tc>
                  <a:txBody>
                    <a:bodyPr/>
                    <a:lstStyle/>
                    <a:p>
                      <a:pPr marL="0" marR="0" algn="l">
                        <a:lnSpc>
                          <a:spcPct val="107000"/>
                        </a:lnSpc>
                        <a:spcBef>
                          <a:spcPts val="0"/>
                        </a:spcBef>
                        <a:spcAft>
                          <a:spcPts val="0"/>
                        </a:spcAft>
                      </a:pPr>
                      <a:r>
                        <a:rPr lang="en-US" sz="82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Week 25</a:t>
                      </a:r>
                      <a:endParaRPr lang="en-US" sz="820">
                        <a:effectLst/>
                        <a:latin typeface="Calibri" panose="020F0502020204030204" pitchFamily="34" charset="0"/>
                        <a:ea typeface="Calibri" panose="020F0502020204030204" pitchFamily="34" charset="0"/>
                        <a:cs typeface="Times New Roman" panose="02020603050405020304" pitchFamily="18" charset="0"/>
                      </a:endParaRP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1</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5</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a:effectLst/>
                          <a:latin typeface="Calibri" panose="020F0502020204030204" pitchFamily="34" charset="0"/>
                          <a:ea typeface="Calibri" panose="020F0502020204030204" pitchFamily="34" charset="0"/>
                          <a:cs typeface="Times New Roman" panose="02020603050405020304" pitchFamily="18" charset="0"/>
                        </a:rPr>
                        <a:t>1</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a:effectLst/>
                          <a:latin typeface="Calibri" panose="020F0502020204030204" pitchFamily="34" charset="0"/>
                          <a:ea typeface="Calibri" panose="020F0502020204030204" pitchFamily="34" charset="0"/>
                          <a:cs typeface="Times New Roman" panose="02020603050405020304" pitchFamily="18" charset="0"/>
                        </a:rPr>
                        <a:t>1</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689904499"/>
                  </a:ext>
                </a:extLst>
              </a:tr>
              <a:tr h="123412">
                <a:tc>
                  <a:txBody>
                    <a:bodyPr/>
                    <a:lstStyle/>
                    <a:p>
                      <a:pPr marL="0" marR="0" algn="l">
                        <a:lnSpc>
                          <a:spcPct val="107000"/>
                        </a:lnSpc>
                        <a:spcBef>
                          <a:spcPts val="0"/>
                        </a:spcBef>
                        <a:spcAft>
                          <a:spcPts val="0"/>
                        </a:spcAft>
                      </a:pPr>
                      <a:r>
                        <a:rPr lang="en-US" sz="82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Week 26</a:t>
                      </a:r>
                      <a:endParaRPr lang="en-US" sz="820">
                        <a:effectLst/>
                        <a:latin typeface="Calibri" panose="020F0502020204030204" pitchFamily="34" charset="0"/>
                        <a:ea typeface="Calibri" panose="020F0502020204030204" pitchFamily="34" charset="0"/>
                        <a:cs typeface="Times New Roman" panose="02020603050405020304" pitchFamily="18" charset="0"/>
                      </a:endParaRP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l">
                        <a:lnSpc>
                          <a:spcPct val="107000"/>
                        </a:lnSpc>
                        <a:spcBef>
                          <a:spcPts val="0"/>
                        </a:spcBef>
                        <a:spcAft>
                          <a:spcPts val="0"/>
                        </a:spcAft>
                      </a:pPr>
                      <a:r>
                        <a:rPr lang="en-US" sz="820">
                          <a:effectLst/>
                          <a:latin typeface="Calibri" panose="020F0502020204030204" pitchFamily="34" charset="0"/>
                          <a:ea typeface="Calibri" panose="020F0502020204030204" pitchFamily="34" charset="0"/>
                          <a:cs typeface="Times New Roman" panose="02020603050405020304" pitchFamily="18" charset="0"/>
                        </a:rPr>
                        <a:t>0</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6</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a:effectLst/>
                          <a:latin typeface="Calibri" panose="020F0502020204030204" pitchFamily="34" charset="0"/>
                          <a:ea typeface="Calibri" panose="020F0502020204030204" pitchFamily="34" charset="0"/>
                          <a:cs typeface="Times New Roman" panose="02020603050405020304" pitchFamily="18" charset="0"/>
                        </a:rPr>
                        <a:t>9</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a:effectLst/>
                          <a:latin typeface="Calibri" panose="020F0502020204030204" pitchFamily="34" charset="0"/>
                          <a:ea typeface="Calibri" panose="020F0502020204030204" pitchFamily="34" charset="0"/>
                          <a:cs typeface="Times New Roman" panose="02020603050405020304" pitchFamily="18" charset="0"/>
                        </a:rPr>
                        <a:t>0</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357444599"/>
                  </a:ext>
                </a:extLst>
              </a:tr>
              <a:tr h="123412">
                <a:tc>
                  <a:txBody>
                    <a:bodyPr/>
                    <a:lstStyle/>
                    <a:p>
                      <a:pPr marL="0" marR="0" algn="l">
                        <a:lnSpc>
                          <a:spcPct val="107000"/>
                        </a:lnSpc>
                        <a:spcBef>
                          <a:spcPts val="0"/>
                        </a:spcBef>
                        <a:spcAft>
                          <a:spcPts val="0"/>
                        </a:spcAft>
                      </a:pPr>
                      <a:r>
                        <a:rPr lang="en-US" sz="82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Week 27</a:t>
                      </a:r>
                      <a:endParaRPr lang="en-US" sz="820">
                        <a:effectLst/>
                        <a:latin typeface="Calibri" panose="020F0502020204030204" pitchFamily="34" charset="0"/>
                        <a:ea typeface="Calibri" panose="020F0502020204030204" pitchFamily="34" charset="0"/>
                        <a:cs typeface="Times New Roman" panose="02020603050405020304" pitchFamily="18" charset="0"/>
                      </a:endParaRP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l">
                        <a:lnSpc>
                          <a:spcPct val="107000"/>
                        </a:lnSpc>
                        <a:spcBef>
                          <a:spcPts val="0"/>
                        </a:spcBef>
                        <a:spcAft>
                          <a:spcPts val="0"/>
                        </a:spcAft>
                      </a:pPr>
                      <a:r>
                        <a:rPr lang="en-US" sz="820">
                          <a:effectLst/>
                          <a:latin typeface="Calibri" panose="020F0502020204030204" pitchFamily="34" charset="0"/>
                          <a:ea typeface="Calibri" panose="020F0502020204030204" pitchFamily="34" charset="0"/>
                          <a:cs typeface="Times New Roman" panose="02020603050405020304" pitchFamily="18" charset="0"/>
                        </a:rPr>
                        <a:t>1</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1</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a:effectLst/>
                          <a:latin typeface="Calibri" panose="020F0502020204030204" pitchFamily="34" charset="0"/>
                          <a:ea typeface="Calibri" panose="020F0502020204030204" pitchFamily="34" charset="0"/>
                          <a:cs typeface="Times New Roman" panose="02020603050405020304" pitchFamily="18" charset="0"/>
                        </a:rPr>
                        <a:t>1</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a:effectLst/>
                          <a:latin typeface="Calibri" panose="020F0502020204030204" pitchFamily="34" charset="0"/>
                          <a:ea typeface="Calibri" panose="020F0502020204030204" pitchFamily="34" charset="0"/>
                          <a:cs typeface="Times New Roman" panose="02020603050405020304" pitchFamily="18" charset="0"/>
                        </a:rPr>
                        <a:t>1</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4034075628"/>
                  </a:ext>
                </a:extLst>
              </a:tr>
              <a:tr h="123412">
                <a:tc>
                  <a:txBody>
                    <a:bodyPr/>
                    <a:lstStyle/>
                    <a:p>
                      <a:pPr marL="0" marR="0" algn="l">
                        <a:lnSpc>
                          <a:spcPct val="107000"/>
                        </a:lnSpc>
                        <a:spcBef>
                          <a:spcPts val="0"/>
                        </a:spcBef>
                        <a:spcAft>
                          <a:spcPts val="0"/>
                        </a:spcAft>
                      </a:pPr>
                      <a:r>
                        <a:rPr lang="en-US" sz="82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Week 28 </a:t>
                      </a:r>
                      <a:endParaRPr lang="en-US" sz="820">
                        <a:effectLst/>
                        <a:latin typeface="Calibri" panose="020F0502020204030204" pitchFamily="34" charset="0"/>
                        <a:ea typeface="Calibri" panose="020F0502020204030204" pitchFamily="34" charset="0"/>
                        <a:cs typeface="Times New Roman" panose="02020603050405020304" pitchFamily="18" charset="0"/>
                      </a:endParaRP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l">
                        <a:lnSpc>
                          <a:spcPct val="107000"/>
                        </a:lnSpc>
                        <a:spcBef>
                          <a:spcPts val="0"/>
                        </a:spcBef>
                        <a:spcAft>
                          <a:spcPts val="0"/>
                        </a:spcAft>
                      </a:pPr>
                      <a:r>
                        <a:rPr lang="en-US" sz="820">
                          <a:effectLst/>
                          <a:latin typeface="Calibri" panose="020F0502020204030204" pitchFamily="34" charset="0"/>
                          <a:ea typeface="Calibri" panose="020F0502020204030204" pitchFamily="34" charset="0"/>
                          <a:cs typeface="Times New Roman" panose="02020603050405020304" pitchFamily="18" charset="0"/>
                        </a:rPr>
                        <a:t>1</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2</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a:effectLst/>
                          <a:latin typeface="Calibri" panose="020F0502020204030204" pitchFamily="34" charset="0"/>
                          <a:ea typeface="Calibri" panose="020F0502020204030204" pitchFamily="34" charset="0"/>
                          <a:cs typeface="Times New Roman" panose="02020603050405020304" pitchFamily="18" charset="0"/>
                        </a:rPr>
                        <a:t>1</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1</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51999007"/>
                  </a:ext>
                </a:extLst>
              </a:tr>
              <a:tr h="123412">
                <a:tc>
                  <a:txBody>
                    <a:bodyPr/>
                    <a:lstStyle/>
                    <a:p>
                      <a:pPr marL="0" marR="0" algn="l">
                        <a:lnSpc>
                          <a:spcPct val="107000"/>
                        </a:lnSpc>
                        <a:spcBef>
                          <a:spcPts val="0"/>
                        </a:spcBef>
                        <a:spcAft>
                          <a:spcPts val="0"/>
                        </a:spcAft>
                      </a:pPr>
                      <a:r>
                        <a:rPr lang="en-US" sz="82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Week 29</a:t>
                      </a:r>
                      <a:endParaRPr lang="en-US" sz="820">
                        <a:effectLst/>
                        <a:latin typeface="Calibri" panose="020F0502020204030204" pitchFamily="34" charset="0"/>
                        <a:ea typeface="Calibri" panose="020F0502020204030204" pitchFamily="34" charset="0"/>
                        <a:cs typeface="Times New Roman" panose="02020603050405020304" pitchFamily="18" charset="0"/>
                      </a:endParaRP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l">
                        <a:lnSpc>
                          <a:spcPct val="107000"/>
                        </a:lnSpc>
                        <a:spcBef>
                          <a:spcPts val="0"/>
                        </a:spcBef>
                        <a:spcAft>
                          <a:spcPts val="0"/>
                        </a:spcAft>
                      </a:pPr>
                      <a:r>
                        <a:rPr lang="en-US" sz="820">
                          <a:effectLst/>
                          <a:latin typeface="Calibri" panose="020F0502020204030204" pitchFamily="34" charset="0"/>
                          <a:ea typeface="Calibri" panose="020F0502020204030204" pitchFamily="34" charset="0"/>
                          <a:cs typeface="Times New Roman" panose="02020603050405020304" pitchFamily="18" charset="0"/>
                        </a:rPr>
                        <a:t>0</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1</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9</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a:effectLst/>
                          <a:latin typeface="Calibri" panose="020F0502020204030204" pitchFamily="34" charset="0"/>
                          <a:ea typeface="Calibri" panose="020F0502020204030204" pitchFamily="34" charset="0"/>
                          <a:cs typeface="Times New Roman" panose="02020603050405020304" pitchFamily="18" charset="0"/>
                        </a:rPr>
                        <a:t>0</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4168627806"/>
                  </a:ext>
                </a:extLst>
              </a:tr>
              <a:tr h="123412">
                <a:tc>
                  <a:txBody>
                    <a:bodyPr/>
                    <a:lstStyle/>
                    <a:p>
                      <a:pPr marL="0" marR="0" algn="l">
                        <a:lnSpc>
                          <a:spcPct val="107000"/>
                        </a:lnSpc>
                        <a:spcBef>
                          <a:spcPts val="0"/>
                        </a:spcBef>
                        <a:spcAft>
                          <a:spcPts val="0"/>
                        </a:spcAft>
                      </a:pPr>
                      <a:r>
                        <a:rPr lang="en-US" sz="82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Week 30</a:t>
                      </a:r>
                      <a:endParaRPr lang="en-US" sz="820">
                        <a:effectLst/>
                        <a:latin typeface="Calibri" panose="020F0502020204030204" pitchFamily="34" charset="0"/>
                        <a:ea typeface="Calibri" panose="020F0502020204030204" pitchFamily="34" charset="0"/>
                        <a:cs typeface="Times New Roman" panose="02020603050405020304" pitchFamily="18" charset="0"/>
                      </a:endParaRP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l">
                        <a:lnSpc>
                          <a:spcPct val="107000"/>
                        </a:lnSpc>
                        <a:spcBef>
                          <a:spcPts val="0"/>
                        </a:spcBef>
                        <a:spcAft>
                          <a:spcPts val="0"/>
                        </a:spcAft>
                      </a:pPr>
                      <a:r>
                        <a:rPr lang="en-US" sz="820">
                          <a:effectLst/>
                          <a:latin typeface="Calibri" panose="020F0502020204030204" pitchFamily="34" charset="0"/>
                          <a:ea typeface="Calibri" panose="020F0502020204030204" pitchFamily="34" charset="0"/>
                          <a:cs typeface="Times New Roman" panose="02020603050405020304" pitchFamily="18" charset="0"/>
                        </a:rPr>
                        <a:t>1</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4</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a:effectLst/>
                          <a:latin typeface="Calibri" panose="020F0502020204030204" pitchFamily="34" charset="0"/>
                          <a:ea typeface="Calibri" panose="020F0502020204030204" pitchFamily="34" charset="0"/>
                          <a:cs typeface="Times New Roman" panose="02020603050405020304" pitchFamily="18" charset="0"/>
                        </a:rPr>
                        <a:t>0</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a:effectLst/>
                          <a:latin typeface="Calibri" panose="020F0502020204030204" pitchFamily="34" charset="0"/>
                          <a:ea typeface="Calibri" panose="020F0502020204030204" pitchFamily="34" charset="0"/>
                          <a:cs typeface="Times New Roman" panose="02020603050405020304" pitchFamily="18" charset="0"/>
                        </a:rPr>
                        <a:t>1</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05602474"/>
                  </a:ext>
                </a:extLst>
              </a:tr>
              <a:tr h="123412">
                <a:tc>
                  <a:txBody>
                    <a:bodyPr/>
                    <a:lstStyle/>
                    <a:p>
                      <a:pPr marL="0" marR="0" algn="l">
                        <a:lnSpc>
                          <a:spcPct val="107000"/>
                        </a:lnSpc>
                        <a:spcBef>
                          <a:spcPts val="0"/>
                        </a:spcBef>
                        <a:spcAft>
                          <a:spcPts val="0"/>
                        </a:spcAft>
                      </a:pPr>
                      <a:r>
                        <a:rPr lang="en-US" sz="82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Week 31 </a:t>
                      </a:r>
                      <a:endParaRPr lang="en-US" sz="820">
                        <a:effectLst/>
                        <a:latin typeface="Calibri" panose="020F0502020204030204" pitchFamily="34" charset="0"/>
                        <a:ea typeface="Calibri" panose="020F0502020204030204" pitchFamily="34" charset="0"/>
                        <a:cs typeface="Times New Roman" panose="02020603050405020304" pitchFamily="18" charset="0"/>
                      </a:endParaRP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l">
                        <a:lnSpc>
                          <a:spcPct val="107000"/>
                        </a:lnSpc>
                        <a:spcBef>
                          <a:spcPts val="0"/>
                        </a:spcBef>
                        <a:spcAft>
                          <a:spcPts val="0"/>
                        </a:spcAft>
                      </a:pPr>
                      <a:r>
                        <a:rPr lang="en-US" sz="820">
                          <a:effectLst/>
                          <a:latin typeface="Calibri" panose="020F0502020204030204" pitchFamily="34" charset="0"/>
                          <a:ea typeface="Calibri" panose="020F0502020204030204" pitchFamily="34" charset="0"/>
                          <a:cs typeface="Times New Roman" panose="02020603050405020304" pitchFamily="18" charset="0"/>
                        </a:rPr>
                        <a:t>0</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0</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8</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0</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128656841"/>
                  </a:ext>
                </a:extLst>
              </a:tr>
              <a:tr h="123412">
                <a:tc>
                  <a:txBody>
                    <a:bodyPr/>
                    <a:lstStyle/>
                    <a:p>
                      <a:pPr marL="0" marR="0" algn="l">
                        <a:lnSpc>
                          <a:spcPct val="107000"/>
                        </a:lnSpc>
                        <a:spcBef>
                          <a:spcPts val="0"/>
                        </a:spcBef>
                        <a:spcAft>
                          <a:spcPts val="0"/>
                        </a:spcAft>
                      </a:pPr>
                      <a:r>
                        <a:rPr lang="en-US" sz="82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Week 32</a:t>
                      </a:r>
                      <a:endParaRPr lang="en-US" sz="820">
                        <a:effectLst/>
                        <a:latin typeface="Calibri" panose="020F0502020204030204" pitchFamily="34" charset="0"/>
                        <a:ea typeface="Calibri" panose="020F0502020204030204" pitchFamily="34" charset="0"/>
                        <a:cs typeface="Times New Roman" panose="02020603050405020304" pitchFamily="18" charset="0"/>
                      </a:endParaRP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l">
                        <a:lnSpc>
                          <a:spcPct val="107000"/>
                        </a:lnSpc>
                        <a:spcBef>
                          <a:spcPts val="0"/>
                        </a:spcBef>
                        <a:spcAft>
                          <a:spcPts val="0"/>
                        </a:spcAft>
                      </a:pPr>
                      <a:r>
                        <a:rPr lang="en-US" sz="820">
                          <a:effectLst/>
                          <a:latin typeface="Calibri" panose="020F0502020204030204" pitchFamily="34" charset="0"/>
                          <a:ea typeface="Calibri" panose="020F0502020204030204" pitchFamily="34" charset="0"/>
                          <a:cs typeface="Times New Roman" panose="02020603050405020304" pitchFamily="18" charset="0"/>
                        </a:rPr>
                        <a:t>1</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1</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9</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a:effectLst/>
                          <a:latin typeface="Calibri" panose="020F0502020204030204" pitchFamily="34" charset="0"/>
                          <a:ea typeface="Calibri" panose="020F0502020204030204" pitchFamily="34" charset="0"/>
                          <a:cs typeface="Times New Roman" panose="02020603050405020304" pitchFamily="18" charset="0"/>
                        </a:rPr>
                        <a:t>1</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693225813"/>
                  </a:ext>
                </a:extLst>
              </a:tr>
              <a:tr h="123412">
                <a:tc>
                  <a:txBody>
                    <a:bodyPr/>
                    <a:lstStyle/>
                    <a:p>
                      <a:pPr marL="0" marR="0" algn="l">
                        <a:lnSpc>
                          <a:spcPct val="107000"/>
                        </a:lnSpc>
                        <a:spcBef>
                          <a:spcPts val="0"/>
                        </a:spcBef>
                        <a:spcAft>
                          <a:spcPts val="0"/>
                        </a:spcAft>
                      </a:pPr>
                      <a:r>
                        <a:rPr lang="en-US" sz="82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Week 33</a:t>
                      </a:r>
                      <a:endParaRPr lang="en-US" sz="820">
                        <a:effectLst/>
                        <a:latin typeface="Calibri" panose="020F0502020204030204" pitchFamily="34" charset="0"/>
                        <a:ea typeface="Calibri" panose="020F0502020204030204" pitchFamily="34" charset="0"/>
                        <a:cs typeface="Times New Roman" panose="02020603050405020304" pitchFamily="18" charset="0"/>
                      </a:endParaRP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l">
                        <a:lnSpc>
                          <a:spcPct val="107000"/>
                        </a:lnSpc>
                        <a:spcBef>
                          <a:spcPts val="0"/>
                        </a:spcBef>
                        <a:spcAft>
                          <a:spcPts val="0"/>
                        </a:spcAft>
                      </a:pPr>
                      <a:r>
                        <a:rPr lang="en-US" sz="820">
                          <a:effectLst/>
                          <a:latin typeface="Calibri" panose="020F0502020204030204" pitchFamily="34" charset="0"/>
                          <a:ea typeface="Calibri" panose="020F0502020204030204" pitchFamily="34" charset="0"/>
                          <a:cs typeface="Times New Roman" panose="02020603050405020304" pitchFamily="18" charset="0"/>
                        </a:rPr>
                        <a:t>1</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6</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6</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a:effectLst/>
                          <a:latin typeface="Calibri" panose="020F0502020204030204" pitchFamily="34" charset="0"/>
                          <a:ea typeface="Calibri" panose="020F0502020204030204" pitchFamily="34" charset="0"/>
                          <a:cs typeface="Times New Roman" panose="02020603050405020304" pitchFamily="18" charset="0"/>
                        </a:rPr>
                        <a:t>1</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631864524"/>
                  </a:ext>
                </a:extLst>
              </a:tr>
              <a:tr h="123412">
                <a:tc>
                  <a:txBody>
                    <a:bodyPr/>
                    <a:lstStyle/>
                    <a:p>
                      <a:pPr marL="0" marR="0" algn="l">
                        <a:lnSpc>
                          <a:spcPct val="107000"/>
                        </a:lnSpc>
                        <a:spcBef>
                          <a:spcPts val="0"/>
                        </a:spcBef>
                        <a:spcAft>
                          <a:spcPts val="0"/>
                        </a:spcAft>
                      </a:pPr>
                      <a:r>
                        <a:rPr lang="en-US" sz="82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Week 34</a:t>
                      </a:r>
                      <a:endParaRPr lang="en-US" sz="820">
                        <a:effectLst/>
                        <a:latin typeface="Calibri" panose="020F0502020204030204" pitchFamily="34" charset="0"/>
                        <a:ea typeface="Calibri" panose="020F0502020204030204" pitchFamily="34" charset="0"/>
                        <a:cs typeface="Times New Roman" panose="02020603050405020304" pitchFamily="18" charset="0"/>
                      </a:endParaRP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l">
                        <a:lnSpc>
                          <a:spcPct val="107000"/>
                        </a:lnSpc>
                        <a:spcBef>
                          <a:spcPts val="0"/>
                        </a:spcBef>
                        <a:spcAft>
                          <a:spcPts val="0"/>
                        </a:spcAft>
                      </a:pPr>
                      <a:r>
                        <a:rPr lang="en-US" sz="820">
                          <a:effectLst/>
                          <a:latin typeface="Calibri" panose="020F0502020204030204" pitchFamily="34" charset="0"/>
                          <a:ea typeface="Calibri" panose="020F0502020204030204" pitchFamily="34" charset="0"/>
                          <a:cs typeface="Times New Roman" panose="02020603050405020304" pitchFamily="18" charset="0"/>
                        </a:rPr>
                        <a:t>0</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a:effectLst/>
                          <a:latin typeface="Calibri" panose="020F0502020204030204" pitchFamily="34" charset="0"/>
                          <a:ea typeface="Calibri" panose="020F0502020204030204" pitchFamily="34" charset="0"/>
                          <a:cs typeface="Times New Roman" panose="02020603050405020304" pitchFamily="18" charset="0"/>
                        </a:rPr>
                        <a:t>0</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1</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a:effectLst/>
                          <a:latin typeface="Calibri" panose="020F0502020204030204" pitchFamily="34" charset="0"/>
                          <a:ea typeface="Calibri" panose="020F0502020204030204" pitchFamily="34" charset="0"/>
                          <a:cs typeface="Times New Roman" panose="02020603050405020304" pitchFamily="18" charset="0"/>
                        </a:rPr>
                        <a:t>0</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170516611"/>
                  </a:ext>
                </a:extLst>
              </a:tr>
              <a:tr h="123412">
                <a:tc>
                  <a:txBody>
                    <a:bodyPr/>
                    <a:lstStyle/>
                    <a:p>
                      <a:pPr marL="0" marR="0" algn="l">
                        <a:lnSpc>
                          <a:spcPct val="107000"/>
                        </a:lnSpc>
                        <a:spcBef>
                          <a:spcPts val="0"/>
                        </a:spcBef>
                        <a:spcAft>
                          <a:spcPts val="0"/>
                        </a:spcAft>
                      </a:pPr>
                      <a:r>
                        <a:rPr lang="en-US" sz="82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Week 35</a:t>
                      </a:r>
                      <a:endParaRPr lang="en-US" sz="820">
                        <a:effectLst/>
                        <a:latin typeface="Calibri" panose="020F0502020204030204" pitchFamily="34" charset="0"/>
                        <a:ea typeface="Calibri" panose="020F0502020204030204" pitchFamily="34" charset="0"/>
                        <a:cs typeface="Times New Roman" panose="02020603050405020304" pitchFamily="18" charset="0"/>
                      </a:endParaRP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l">
                        <a:lnSpc>
                          <a:spcPct val="107000"/>
                        </a:lnSpc>
                        <a:spcBef>
                          <a:spcPts val="0"/>
                        </a:spcBef>
                        <a:spcAft>
                          <a:spcPts val="0"/>
                        </a:spcAft>
                      </a:pPr>
                      <a:r>
                        <a:rPr lang="en-US" sz="820">
                          <a:effectLst/>
                          <a:latin typeface="Calibri" panose="020F0502020204030204" pitchFamily="34" charset="0"/>
                          <a:ea typeface="Calibri" panose="020F0502020204030204" pitchFamily="34" charset="0"/>
                          <a:cs typeface="Times New Roman" panose="02020603050405020304" pitchFamily="18" charset="0"/>
                        </a:rPr>
                        <a:t>0</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7</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6</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a:effectLst/>
                          <a:latin typeface="Calibri" panose="020F0502020204030204" pitchFamily="34" charset="0"/>
                          <a:ea typeface="Calibri" panose="020F0502020204030204" pitchFamily="34" charset="0"/>
                          <a:cs typeface="Times New Roman" panose="02020603050405020304" pitchFamily="18" charset="0"/>
                        </a:rPr>
                        <a:t>1</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524399182"/>
                  </a:ext>
                </a:extLst>
              </a:tr>
              <a:tr h="123412">
                <a:tc>
                  <a:txBody>
                    <a:bodyPr/>
                    <a:lstStyle/>
                    <a:p>
                      <a:pPr marL="0" marR="0" algn="l">
                        <a:lnSpc>
                          <a:spcPct val="107000"/>
                        </a:lnSpc>
                        <a:spcBef>
                          <a:spcPts val="0"/>
                        </a:spcBef>
                        <a:spcAft>
                          <a:spcPts val="0"/>
                        </a:spcAft>
                      </a:pPr>
                      <a:r>
                        <a:rPr lang="en-US" sz="82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Week 36</a:t>
                      </a:r>
                      <a:endParaRPr lang="en-US" sz="820">
                        <a:effectLst/>
                        <a:latin typeface="Calibri" panose="020F0502020204030204" pitchFamily="34" charset="0"/>
                        <a:ea typeface="Calibri" panose="020F0502020204030204" pitchFamily="34" charset="0"/>
                        <a:cs typeface="Times New Roman" panose="02020603050405020304" pitchFamily="18" charset="0"/>
                      </a:endParaRP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l">
                        <a:lnSpc>
                          <a:spcPct val="107000"/>
                        </a:lnSpc>
                        <a:spcBef>
                          <a:spcPts val="0"/>
                        </a:spcBef>
                        <a:spcAft>
                          <a:spcPts val="0"/>
                        </a:spcAft>
                      </a:pPr>
                      <a:r>
                        <a:rPr lang="en-US" sz="820">
                          <a:effectLst/>
                          <a:latin typeface="Calibri" panose="020F0502020204030204" pitchFamily="34" charset="0"/>
                          <a:ea typeface="Calibri" panose="020F0502020204030204" pitchFamily="34" charset="0"/>
                          <a:cs typeface="Times New Roman" panose="02020603050405020304" pitchFamily="18" charset="0"/>
                        </a:rPr>
                        <a:t>0</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0</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1</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0</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616561630"/>
                  </a:ext>
                </a:extLst>
              </a:tr>
              <a:tr h="123412">
                <a:tc>
                  <a:txBody>
                    <a:bodyPr/>
                    <a:lstStyle/>
                    <a:p>
                      <a:pPr marL="0" marR="0" algn="l">
                        <a:lnSpc>
                          <a:spcPct val="107000"/>
                        </a:lnSpc>
                        <a:spcBef>
                          <a:spcPts val="0"/>
                        </a:spcBef>
                        <a:spcAft>
                          <a:spcPts val="0"/>
                        </a:spcAft>
                      </a:pPr>
                      <a:r>
                        <a:rPr lang="en-US" sz="82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Week 37</a:t>
                      </a:r>
                      <a:endParaRPr lang="en-US" sz="820">
                        <a:effectLst/>
                        <a:latin typeface="Calibri" panose="020F0502020204030204" pitchFamily="34" charset="0"/>
                        <a:ea typeface="Calibri" panose="020F0502020204030204" pitchFamily="34" charset="0"/>
                        <a:cs typeface="Times New Roman" panose="02020603050405020304" pitchFamily="18" charset="0"/>
                      </a:endParaRP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l">
                        <a:lnSpc>
                          <a:spcPct val="107000"/>
                        </a:lnSpc>
                        <a:spcBef>
                          <a:spcPts val="0"/>
                        </a:spcBef>
                        <a:spcAft>
                          <a:spcPts val="0"/>
                        </a:spcAft>
                      </a:pPr>
                      <a:r>
                        <a:rPr lang="en-US" sz="820">
                          <a:effectLst/>
                          <a:latin typeface="Calibri" panose="020F0502020204030204" pitchFamily="34" charset="0"/>
                          <a:ea typeface="Calibri" panose="020F0502020204030204" pitchFamily="34" charset="0"/>
                          <a:cs typeface="Times New Roman" panose="02020603050405020304" pitchFamily="18" charset="0"/>
                        </a:rPr>
                        <a:t>1</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1</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1</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a:effectLst/>
                          <a:latin typeface="Calibri" panose="020F0502020204030204" pitchFamily="34" charset="0"/>
                          <a:ea typeface="Calibri" panose="020F0502020204030204" pitchFamily="34" charset="0"/>
                          <a:cs typeface="Times New Roman" panose="02020603050405020304" pitchFamily="18" charset="0"/>
                        </a:rPr>
                        <a:t>1</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743258549"/>
                  </a:ext>
                </a:extLst>
              </a:tr>
              <a:tr h="123412">
                <a:tc>
                  <a:txBody>
                    <a:bodyPr/>
                    <a:lstStyle/>
                    <a:p>
                      <a:pPr marL="0" marR="0" algn="l">
                        <a:lnSpc>
                          <a:spcPct val="107000"/>
                        </a:lnSpc>
                        <a:spcBef>
                          <a:spcPts val="0"/>
                        </a:spcBef>
                        <a:spcAft>
                          <a:spcPts val="0"/>
                        </a:spcAft>
                      </a:pPr>
                      <a:r>
                        <a:rPr lang="en-US" sz="82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Week 38 </a:t>
                      </a:r>
                      <a:endParaRPr lang="en-US" sz="820">
                        <a:effectLst/>
                        <a:latin typeface="Calibri" panose="020F0502020204030204" pitchFamily="34" charset="0"/>
                        <a:ea typeface="Calibri" panose="020F0502020204030204" pitchFamily="34" charset="0"/>
                        <a:cs typeface="Times New Roman" panose="02020603050405020304" pitchFamily="18" charset="0"/>
                      </a:endParaRP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l">
                        <a:lnSpc>
                          <a:spcPct val="107000"/>
                        </a:lnSpc>
                        <a:spcBef>
                          <a:spcPts val="0"/>
                        </a:spcBef>
                        <a:spcAft>
                          <a:spcPts val="0"/>
                        </a:spcAft>
                      </a:pPr>
                      <a:r>
                        <a:rPr lang="en-US" sz="820">
                          <a:effectLst/>
                          <a:latin typeface="Calibri" panose="020F0502020204030204" pitchFamily="34" charset="0"/>
                          <a:ea typeface="Calibri" panose="020F0502020204030204" pitchFamily="34" charset="0"/>
                          <a:cs typeface="Times New Roman" panose="02020603050405020304" pitchFamily="18" charset="0"/>
                        </a:rPr>
                        <a:t>1</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8</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1</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a:effectLst/>
                          <a:latin typeface="Calibri" panose="020F0502020204030204" pitchFamily="34" charset="0"/>
                          <a:ea typeface="Calibri" panose="020F0502020204030204" pitchFamily="34" charset="0"/>
                          <a:cs typeface="Times New Roman" panose="02020603050405020304" pitchFamily="18" charset="0"/>
                        </a:rPr>
                        <a:t>1</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4020607667"/>
                  </a:ext>
                </a:extLst>
              </a:tr>
              <a:tr h="123412">
                <a:tc>
                  <a:txBody>
                    <a:bodyPr/>
                    <a:lstStyle/>
                    <a:p>
                      <a:pPr marL="0" marR="0" algn="l">
                        <a:lnSpc>
                          <a:spcPct val="107000"/>
                        </a:lnSpc>
                        <a:spcBef>
                          <a:spcPts val="0"/>
                        </a:spcBef>
                        <a:spcAft>
                          <a:spcPts val="0"/>
                        </a:spcAft>
                      </a:pPr>
                      <a:r>
                        <a:rPr lang="en-US" sz="82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Week 39</a:t>
                      </a:r>
                      <a:endParaRPr lang="en-US" sz="820">
                        <a:effectLst/>
                        <a:latin typeface="Calibri" panose="020F0502020204030204" pitchFamily="34" charset="0"/>
                        <a:ea typeface="Calibri" panose="020F0502020204030204" pitchFamily="34" charset="0"/>
                        <a:cs typeface="Times New Roman" panose="02020603050405020304" pitchFamily="18" charset="0"/>
                      </a:endParaRP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l">
                        <a:lnSpc>
                          <a:spcPct val="107000"/>
                        </a:lnSpc>
                        <a:spcBef>
                          <a:spcPts val="0"/>
                        </a:spcBef>
                        <a:spcAft>
                          <a:spcPts val="0"/>
                        </a:spcAft>
                      </a:pPr>
                      <a:r>
                        <a:rPr lang="en-US" sz="820">
                          <a:effectLst/>
                          <a:latin typeface="Calibri" panose="020F0502020204030204" pitchFamily="34" charset="0"/>
                          <a:ea typeface="Calibri" panose="020F0502020204030204" pitchFamily="34" charset="0"/>
                          <a:cs typeface="Times New Roman" panose="02020603050405020304" pitchFamily="18" charset="0"/>
                        </a:rPr>
                        <a:t>0</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1</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1</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0</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76938784"/>
                  </a:ext>
                </a:extLst>
              </a:tr>
              <a:tr h="123412">
                <a:tc>
                  <a:txBody>
                    <a:bodyPr/>
                    <a:lstStyle/>
                    <a:p>
                      <a:pPr marL="0" marR="0" algn="l">
                        <a:lnSpc>
                          <a:spcPct val="107000"/>
                        </a:lnSpc>
                        <a:spcBef>
                          <a:spcPts val="0"/>
                        </a:spcBef>
                        <a:spcAft>
                          <a:spcPts val="0"/>
                        </a:spcAft>
                      </a:pPr>
                      <a:r>
                        <a:rPr lang="en-US" sz="82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Week 40</a:t>
                      </a:r>
                      <a:endParaRPr lang="en-US" sz="820">
                        <a:effectLst/>
                        <a:latin typeface="Calibri" panose="020F0502020204030204" pitchFamily="34" charset="0"/>
                        <a:ea typeface="Calibri" panose="020F0502020204030204" pitchFamily="34" charset="0"/>
                        <a:cs typeface="Times New Roman" panose="02020603050405020304" pitchFamily="18" charset="0"/>
                      </a:endParaRP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l">
                        <a:lnSpc>
                          <a:spcPct val="107000"/>
                        </a:lnSpc>
                        <a:spcBef>
                          <a:spcPts val="0"/>
                        </a:spcBef>
                        <a:spcAft>
                          <a:spcPts val="0"/>
                        </a:spcAft>
                      </a:pPr>
                      <a:r>
                        <a:rPr lang="en-US" sz="820">
                          <a:effectLst/>
                          <a:latin typeface="Calibri" panose="020F0502020204030204" pitchFamily="34" charset="0"/>
                          <a:ea typeface="Calibri" panose="020F0502020204030204" pitchFamily="34" charset="0"/>
                          <a:cs typeface="Times New Roman" panose="02020603050405020304" pitchFamily="18" charset="0"/>
                        </a:rPr>
                        <a:t>1</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0</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0</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a:effectLst/>
                          <a:latin typeface="Calibri" panose="020F0502020204030204" pitchFamily="34" charset="0"/>
                          <a:ea typeface="Calibri" panose="020F0502020204030204" pitchFamily="34" charset="0"/>
                          <a:cs typeface="Times New Roman" panose="02020603050405020304" pitchFamily="18" charset="0"/>
                        </a:rPr>
                        <a:t>1</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577203012"/>
                  </a:ext>
                </a:extLst>
              </a:tr>
              <a:tr h="123412">
                <a:tc>
                  <a:txBody>
                    <a:bodyPr/>
                    <a:lstStyle/>
                    <a:p>
                      <a:pPr marL="0" marR="0" algn="l">
                        <a:lnSpc>
                          <a:spcPct val="107000"/>
                        </a:lnSpc>
                        <a:spcBef>
                          <a:spcPts val="0"/>
                        </a:spcBef>
                        <a:spcAft>
                          <a:spcPts val="0"/>
                        </a:spcAft>
                      </a:pPr>
                      <a:r>
                        <a:rPr lang="en-US" sz="82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Week 41</a:t>
                      </a:r>
                      <a:endParaRPr lang="en-US" sz="820">
                        <a:effectLst/>
                        <a:latin typeface="Calibri" panose="020F0502020204030204" pitchFamily="34" charset="0"/>
                        <a:ea typeface="Calibri" panose="020F0502020204030204" pitchFamily="34" charset="0"/>
                        <a:cs typeface="Times New Roman" panose="02020603050405020304" pitchFamily="18" charset="0"/>
                      </a:endParaRP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l">
                        <a:lnSpc>
                          <a:spcPct val="107000"/>
                        </a:lnSpc>
                        <a:spcBef>
                          <a:spcPts val="0"/>
                        </a:spcBef>
                        <a:spcAft>
                          <a:spcPts val="0"/>
                        </a:spcAft>
                      </a:pPr>
                      <a:r>
                        <a:rPr lang="en-US" sz="820">
                          <a:effectLst/>
                          <a:latin typeface="Calibri" panose="020F0502020204030204" pitchFamily="34" charset="0"/>
                          <a:ea typeface="Calibri" panose="020F0502020204030204" pitchFamily="34" charset="0"/>
                          <a:cs typeface="Times New Roman" panose="02020603050405020304" pitchFamily="18" charset="0"/>
                        </a:rPr>
                        <a:t>1</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a:effectLst/>
                          <a:latin typeface="Calibri" panose="020F0502020204030204" pitchFamily="34" charset="0"/>
                          <a:ea typeface="Calibri" panose="020F0502020204030204" pitchFamily="34" charset="0"/>
                          <a:cs typeface="Times New Roman" panose="02020603050405020304" pitchFamily="18" charset="0"/>
                        </a:rPr>
                        <a:t>4</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1</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1</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96648258"/>
                  </a:ext>
                </a:extLst>
              </a:tr>
              <a:tr h="123412">
                <a:tc>
                  <a:txBody>
                    <a:bodyPr/>
                    <a:lstStyle/>
                    <a:p>
                      <a:pPr marL="0" marR="0" algn="l">
                        <a:lnSpc>
                          <a:spcPct val="107000"/>
                        </a:lnSpc>
                        <a:spcBef>
                          <a:spcPts val="0"/>
                        </a:spcBef>
                        <a:spcAft>
                          <a:spcPts val="0"/>
                        </a:spcAft>
                      </a:pPr>
                      <a:r>
                        <a:rPr lang="en-US" sz="82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Week 42 </a:t>
                      </a:r>
                      <a:endParaRPr lang="en-US" sz="820">
                        <a:effectLst/>
                        <a:latin typeface="Calibri" panose="020F0502020204030204" pitchFamily="34" charset="0"/>
                        <a:ea typeface="Calibri" panose="020F0502020204030204" pitchFamily="34" charset="0"/>
                        <a:cs typeface="Times New Roman" panose="02020603050405020304" pitchFamily="18" charset="0"/>
                      </a:endParaRP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l">
                        <a:lnSpc>
                          <a:spcPct val="107000"/>
                        </a:lnSpc>
                        <a:spcBef>
                          <a:spcPts val="0"/>
                        </a:spcBef>
                        <a:spcAft>
                          <a:spcPts val="0"/>
                        </a:spcAft>
                      </a:pPr>
                      <a:r>
                        <a:rPr lang="en-US" sz="820">
                          <a:effectLst/>
                          <a:latin typeface="Calibri" panose="020F0502020204030204" pitchFamily="34" charset="0"/>
                          <a:ea typeface="Calibri" panose="020F0502020204030204" pitchFamily="34" charset="0"/>
                          <a:cs typeface="Times New Roman" panose="02020603050405020304" pitchFamily="18" charset="0"/>
                        </a:rPr>
                        <a:t>0</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a:effectLst/>
                          <a:latin typeface="Calibri" panose="020F0502020204030204" pitchFamily="34" charset="0"/>
                          <a:ea typeface="Calibri" panose="020F0502020204030204" pitchFamily="34" charset="0"/>
                          <a:cs typeface="Times New Roman" panose="02020603050405020304" pitchFamily="18" charset="0"/>
                        </a:rPr>
                        <a:t>5</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1</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a:effectLst/>
                          <a:latin typeface="Calibri" panose="020F0502020204030204" pitchFamily="34" charset="0"/>
                          <a:ea typeface="Calibri" panose="020F0502020204030204" pitchFamily="34" charset="0"/>
                          <a:cs typeface="Times New Roman" panose="02020603050405020304" pitchFamily="18" charset="0"/>
                        </a:rPr>
                        <a:t>0</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000048994"/>
                  </a:ext>
                </a:extLst>
              </a:tr>
              <a:tr h="123412">
                <a:tc>
                  <a:txBody>
                    <a:bodyPr/>
                    <a:lstStyle/>
                    <a:p>
                      <a:pPr marL="0" marR="0" algn="l">
                        <a:lnSpc>
                          <a:spcPct val="107000"/>
                        </a:lnSpc>
                        <a:spcBef>
                          <a:spcPts val="0"/>
                        </a:spcBef>
                        <a:spcAft>
                          <a:spcPts val="0"/>
                        </a:spcAft>
                      </a:pPr>
                      <a:r>
                        <a:rPr lang="en-US" sz="82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Week 43</a:t>
                      </a:r>
                      <a:endParaRPr lang="en-US" sz="820">
                        <a:effectLst/>
                        <a:latin typeface="Calibri" panose="020F0502020204030204" pitchFamily="34" charset="0"/>
                        <a:ea typeface="Calibri" panose="020F0502020204030204" pitchFamily="34" charset="0"/>
                        <a:cs typeface="Times New Roman" panose="02020603050405020304" pitchFamily="18" charset="0"/>
                      </a:endParaRP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l">
                        <a:lnSpc>
                          <a:spcPct val="107000"/>
                        </a:lnSpc>
                        <a:spcBef>
                          <a:spcPts val="0"/>
                        </a:spcBef>
                        <a:spcAft>
                          <a:spcPts val="0"/>
                        </a:spcAft>
                      </a:pPr>
                      <a:r>
                        <a:rPr lang="en-US" sz="820">
                          <a:effectLst/>
                          <a:latin typeface="Calibri" panose="020F0502020204030204" pitchFamily="34" charset="0"/>
                          <a:ea typeface="Calibri" panose="020F0502020204030204" pitchFamily="34" charset="0"/>
                          <a:cs typeface="Times New Roman" panose="02020603050405020304" pitchFamily="18" charset="0"/>
                        </a:rPr>
                        <a:t>1</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1</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1</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a:effectLst/>
                          <a:latin typeface="Calibri" panose="020F0502020204030204" pitchFamily="34" charset="0"/>
                          <a:ea typeface="Calibri" panose="020F0502020204030204" pitchFamily="34" charset="0"/>
                          <a:cs typeface="Times New Roman" panose="02020603050405020304" pitchFamily="18" charset="0"/>
                        </a:rPr>
                        <a:t>1</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578891220"/>
                  </a:ext>
                </a:extLst>
              </a:tr>
              <a:tr h="123412">
                <a:tc>
                  <a:txBody>
                    <a:bodyPr/>
                    <a:lstStyle/>
                    <a:p>
                      <a:pPr marL="0" marR="0" algn="l">
                        <a:lnSpc>
                          <a:spcPct val="107000"/>
                        </a:lnSpc>
                        <a:spcBef>
                          <a:spcPts val="0"/>
                        </a:spcBef>
                        <a:spcAft>
                          <a:spcPts val="0"/>
                        </a:spcAft>
                      </a:pPr>
                      <a:r>
                        <a:rPr lang="en-US" sz="82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Week 44</a:t>
                      </a:r>
                      <a:endParaRPr lang="en-US" sz="820">
                        <a:effectLst/>
                        <a:latin typeface="Calibri" panose="020F0502020204030204" pitchFamily="34" charset="0"/>
                        <a:ea typeface="Calibri" panose="020F0502020204030204" pitchFamily="34" charset="0"/>
                        <a:cs typeface="Times New Roman" panose="02020603050405020304" pitchFamily="18" charset="0"/>
                      </a:endParaRP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l">
                        <a:lnSpc>
                          <a:spcPct val="107000"/>
                        </a:lnSpc>
                        <a:spcBef>
                          <a:spcPts val="0"/>
                        </a:spcBef>
                        <a:spcAft>
                          <a:spcPts val="0"/>
                        </a:spcAft>
                      </a:pPr>
                      <a:r>
                        <a:rPr lang="en-US" sz="820">
                          <a:effectLst/>
                          <a:latin typeface="Calibri" panose="020F0502020204030204" pitchFamily="34" charset="0"/>
                          <a:ea typeface="Calibri" panose="020F0502020204030204" pitchFamily="34" charset="0"/>
                          <a:cs typeface="Times New Roman" panose="02020603050405020304" pitchFamily="18" charset="0"/>
                        </a:rPr>
                        <a:t>1</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2</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8</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1</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569350024"/>
                  </a:ext>
                </a:extLst>
              </a:tr>
              <a:tr h="123412">
                <a:tc>
                  <a:txBody>
                    <a:bodyPr/>
                    <a:lstStyle/>
                    <a:p>
                      <a:pPr marL="0" marR="0" algn="l">
                        <a:lnSpc>
                          <a:spcPct val="107000"/>
                        </a:lnSpc>
                        <a:spcBef>
                          <a:spcPts val="0"/>
                        </a:spcBef>
                        <a:spcAft>
                          <a:spcPts val="0"/>
                        </a:spcAft>
                      </a:pPr>
                      <a:r>
                        <a:rPr lang="en-US" sz="82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Week 45</a:t>
                      </a:r>
                      <a:endParaRPr lang="en-US" sz="820">
                        <a:effectLst/>
                        <a:latin typeface="Calibri" panose="020F0502020204030204" pitchFamily="34" charset="0"/>
                        <a:ea typeface="Calibri" panose="020F0502020204030204" pitchFamily="34" charset="0"/>
                        <a:cs typeface="Times New Roman" panose="02020603050405020304" pitchFamily="18" charset="0"/>
                      </a:endParaRP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0</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0</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1</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0</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33710358"/>
                  </a:ext>
                </a:extLst>
              </a:tr>
              <a:tr h="123412">
                <a:tc>
                  <a:txBody>
                    <a:bodyPr/>
                    <a:lstStyle/>
                    <a:p>
                      <a:pPr marL="0" marR="0" algn="l">
                        <a:lnSpc>
                          <a:spcPct val="107000"/>
                        </a:lnSpc>
                        <a:spcBef>
                          <a:spcPts val="0"/>
                        </a:spcBef>
                        <a:spcAft>
                          <a:spcPts val="0"/>
                        </a:spcAft>
                      </a:pPr>
                      <a:r>
                        <a:rPr lang="en-US" sz="82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Week 46</a:t>
                      </a:r>
                      <a:endParaRPr lang="en-US" sz="820">
                        <a:effectLst/>
                        <a:latin typeface="Calibri" panose="020F0502020204030204" pitchFamily="34" charset="0"/>
                        <a:ea typeface="Calibri" panose="020F0502020204030204" pitchFamily="34" charset="0"/>
                        <a:cs typeface="Times New Roman" panose="02020603050405020304" pitchFamily="18" charset="0"/>
                      </a:endParaRP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0</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0</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1</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1</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408946819"/>
                  </a:ext>
                </a:extLst>
              </a:tr>
              <a:tr h="123412">
                <a:tc>
                  <a:txBody>
                    <a:bodyPr/>
                    <a:lstStyle/>
                    <a:p>
                      <a:pPr marL="0" marR="0" algn="l">
                        <a:lnSpc>
                          <a:spcPct val="107000"/>
                        </a:lnSpc>
                        <a:spcBef>
                          <a:spcPts val="0"/>
                        </a:spcBef>
                        <a:spcAft>
                          <a:spcPts val="0"/>
                        </a:spcAft>
                      </a:pPr>
                      <a:r>
                        <a:rPr lang="en-US" sz="82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Week 47</a:t>
                      </a:r>
                      <a:endParaRPr lang="en-US" sz="820">
                        <a:effectLst/>
                        <a:latin typeface="Calibri" panose="020F0502020204030204" pitchFamily="34" charset="0"/>
                        <a:ea typeface="Calibri" panose="020F0502020204030204" pitchFamily="34" charset="0"/>
                        <a:cs typeface="Times New Roman" panose="02020603050405020304" pitchFamily="18" charset="0"/>
                      </a:endParaRP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0</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a:effectLst/>
                          <a:latin typeface="Calibri" panose="020F0502020204030204" pitchFamily="34" charset="0"/>
                          <a:ea typeface="Calibri" panose="020F0502020204030204" pitchFamily="34" charset="0"/>
                          <a:cs typeface="Times New Roman" panose="02020603050405020304" pitchFamily="18" charset="0"/>
                        </a:rPr>
                        <a:t>3</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1</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0</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4043906300"/>
                  </a:ext>
                </a:extLst>
              </a:tr>
              <a:tr h="123412">
                <a:tc>
                  <a:txBody>
                    <a:bodyPr/>
                    <a:lstStyle/>
                    <a:p>
                      <a:pPr marL="0" marR="0" algn="l">
                        <a:lnSpc>
                          <a:spcPct val="107000"/>
                        </a:lnSpc>
                        <a:spcBef>
                          <a:spcPts val="0"/>
                        </a:spcBef>
                        <a:spcAft>
                          <a:spcPts val="0"/>
                        </a:spcAft>
                      </a:pPr>
                      <a:r>
                        <a:rPr lang="en-US" sz="82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Week 48</a:t>
                      </a:r>
                      <a:endParaRPr lang="en-US" sz="820">
                        <a:effectLst/>
                        <a:latin typeface="Calibri" panose="020F0502020204030204" pitchFamily="34" charset="0"/>
                        <a:ea typeface="Calibri" panose="020F0502020204030204" pitchFamily="34" charset="0"/>
                        <a:cs typeface="Times New Roman" panose="02020603050405020304" pitchFamily="18" charset="0"/>
                      </a:endParaRP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1</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4</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1</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1</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140147918"/>
                  </a:ext>
                </a:extLst>
              </a:tr>
              <a:tr h="123412">
                <a:tc>
                  <a:txBody>
                    <a:bodyPr/>
                    <a:lstStyle/>
                    <a:p>
                      <a:pPr marL="0" marR="0" algn="l">
                        <a:lnSpc>
                          <a:spcPct val="107000"/>
                        </a:lnSpc>
                        <a:spcBef>
                          <a:spcPts val="0"/>
                        </a:spcBef>
                        <a:spcAft>
                          <a:spcPts val="0"/>
                        </a:spcAft>
                      </a:pPr>
                      <a:r>
                        <a:rPr lang="en-US" sz="82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Week 49 </a:t>
                      </a:r>
                      <a:endParaRPr lang="en-US" sz="820">
                        <a:effectLst/>
                        <a:latin typeface="Calibri" panose="020F0502020204030204" pitchFamily="34" charset="0"/>
                        <a:ea typeface="Calibri" panose="020F0502020204030204" pitchFamily="34" charset="0"/>
                        <a:cs typeface="Times New Roman" panose="02020603050405020304" pitchFamily="18" charset="0"/>
                      </a:endParaRP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1</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0</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1</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1</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325260611"/>
                  </a:ext>
                </a:extLst>
              </a:tr>
              <a:tr h="123412">
                <a:tc>
                  <a:txBody>
                    <a:bodyPr/>
                    <a:lstStyle/>
                    <a:p>
                      <a:pPr marL="0" marR="0" algn="l">
                        <a:lnSpc>
                          <a:spcPct val="107000"/>
                        </a:lnSpc>
                        <a:spcBef>
                          <a:spcPts val="0"/>
                        </a:spcBef>
                        <a:spcAft>
                          <a:spcPts val="0"/>
                        </a:spcAft>
                      </a:pPr>
                      <a:r>
                        <a:rPr lang="en-US" sz="82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Week 50</a:t>
                      </a:r>
                      <a:endParaRPr lang="en-US" sz="820">
                        <a:effectLst/>
                        <a:latin typeface="Calibri" panose="020F0502020204030204" pitchFamily="34" charset="0"/>
                        <a:ea typeface="Calibri" panose="020F0502020204030204" pitchFamily="34" charset="0"/>
                        <a:cs typeface="Times New Roman" panose="02020603050405020304" pitchFamily="18" charset="0"/>
                      </a:endParaRP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0</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1</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1</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0</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827913512"/>
                  </a:ext>
                </a:extLst>
              </a:tr>
              <a:tr h="123412">
                <a:tc>
                  <a:txBody>
                    <a:bodyPr/>
                    <a:lstStyle/>
                    <a:p>
                      <a:pPr marL="0" marR="0" algn="l">
                        <a:lnSpc>
                          <a:spcPct val="107000"/>
                        </a:lnSpc>
                        <a:spcBef>
                          <a:spcPts val="0"/>
                        </a:spcBef>
                        <a:spcAft>
                          <a:spcPts val="0"/>
                        </a:spcAft>
                      </a:pPr>
                      <a:r>
                        <a:rPr lang="en-US" sz="82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Week 51</a:t>
                      </a:r>
                      <a:endParaRPr lang="en-US" sz="820">
                        <a:effectLst/>
                        <a:latin typeface="Calibri" panose="020F0502020204030204" pitchFamily="34" charset="0"/>
                        <a:ea typeface="Calibri" panose="020F0502020204030204" pitchFamily="34" charset="0"/>
                        <a:cs typeface="Times New Roman" panose="02020603050405020304" pitchFamily="18" charset="0"/>
                      </a:endParaRP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1</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8</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9</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1</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330197155"/>
                  </a:ext>
                </a:extLst>
              </a:tr>
              <a:tr h="123412">
                <a:tc>
                  <a:txBody>
                    <a:bodyPr/>
                    <a:lstStyle/>
                    <a:p>
                      <a:pPr marL="0" marR="0" algn="l">
                        <a:lnSpc>
                          <a:spcPct val="107000"/>
                        </a:lnSpc>
                        <a:spcBef>
                          <a:spcPts val="0"/>
                        </a:spcBef>
                        <a:spcAft>
                          <a:spcPts val="0"/>
                        </a:spcAft>
                      </a:pPr>
                      <a:r>
                        <a:rPr lang="en-US" sz="82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Week 52</a:t>
                      </a:r>
                      <a:endParaRPr lang="en-US" sz="820">
                        <a:effectLst/>
                        <a:latin typeface="Calibri" panose="020F0502020204030204" pitchFamily="34" charset="0"/>
                        <a:ea typeface="Calibri" panose="020F0502020204030204" pitchFamily="34" charset="0"/>
                        <a:cs typeface="Times New Roman" panose="02020603050405020304" pitchFamily="18" charset="0"/>
                      </a:endParaRP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1</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0</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dirty="0">
                          <a:effectLst/>
                          <a:latin typeface="Calibri" panose="020F0502020204030204" pitchFamily="34" charset="0"/>
                          <a:ea typeface="Calibri" panose="020F0502020204030204" pitchFamily="34" charset="0"/>
                          <a:cs typeface="Times New Roman" panose="02020603050405020304" pitchFamily="18" charset="0"/>
                        </a:rPr>
                        <a:t>0</a:t>
                      </a: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82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820" dirty="0">
                        <a:effectLst/>
                        <a:latin typeface="Calibri" panose="020F0502020204030204" pitchFamily="34" charset="0"/>
                        <a:ea typeface="Calibri" panose="020F0502020204030204" pitchFamily="34" charset="0"/>
                        <a:cs typeface="Times New Roman" panose="02020603050405020304" pitchFamily="18" charset="0"/>
                      </a:endParaRPr>
                    </a:p>
                  </a:txBody>
                  <a:tcPr marL="36132" marR="361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3"/>
                    </a:solidFill>
                  </a:tcPr>
                </a:tc>
                <a:extLst>
                  <a:ext uri="{0D108BD9-81ED-4DB2-BD59-A6C34878D82A}">
                    <a16:rowId xmlns:a16="http://schemas.microsoft.com/office/drawing/2014/main" val="3591010555"/>
                  </a:ext>
                </a:extLst>
              </a:tr>
            </a:tbl>
          </a:graphicData>
        </a:graphic>
      </p:graphicFrame>
      <p:sp>
        <p:nvSpPr>
          <p:cNvPr id="5" name="TextBox 4">
            <a:extLst>
              <a:ext uri="{FF2B5EF4-FFF2-40B4-BE49-F238E27FC236}">
                <a16:creationId xmlns:a16="http://schemas.microsoft.com/office/drawing/2014/main" id="{F3F791E9-61FA-453A-B0C1-0F8EB903E0EF}"/>
              </a:ext>
            </a:extLst>
          </p:cNvPr>
          <p:cNvSpPr txBox="1"/>
          <p:nvPr/>
        </p:nvSpPr>
        <p:spPr>
          <a:xfrm>
            <a:off x="111319" y="0"/>
            <a:ext cx="1856629" cy="5016758"/>
          </a:xfrm>
          <a:prstGeom prst="rect">
            <a:avLst/>
          </a:prstGeom>
          <a:noFill/>
        </p:spPr>
        <p:txBody>
          <a:bodyPr wrap="square" rtlCol="0">
            <a:spAutoFit/>
          </a:bodyPr>
          <a:lstStyle/>
          <a:p>
            <a:r>
              <a:rPr lang="en-US" sz="2000" dirty="0">
                <a:solidFill>
                  <a:srgbClr val="FFFF00"/>
                </a:solidFill>
              </a:rPr>
              <a:t>Current Data Set (Final)</a:t>
            </a:r>
          </a:p>
          <a:p>
            <a:endParaRPr lang="en-US" sz="2000" dirty="0">
              <a:solidFill>
                <a:srgbClr val="FFFF00"/>
              </a:solidFill>
            </a:endParaRPr>
          </a:p>
          <a:p>
            <a:pPr marL="342900" indent="-342900">
              <a:buAutoNum type="arabicPeriod"/>
            </a:pPr>
            <a:r>
              <a:rPr lang="en-US" sz="2000" dirty="0">
                <a:solidFill>
                  <a:srgbClr val="FFFF00"/>
                </a:solidFill>
              </a:rPr>
              <a:t>52 weeks instead of 10 weeks. </a:t>
            </a:r>
          </a:p>
          <a:p>
            <a:pPr marL="342900" indent="-342900">
              <a:buAutoNum type="arabicPeriod"/>
            </a:pPr>
            <a:r>
              <a:rPr lang="en-US" sz="2000" dirty="0">
                <a:solidFill>
                  <a:srgbClr val="FFFF00"/>
                </a:solidFill>
              </a:rPr>
              <a:t>Weather variables can now range from 0 – 9, rather than just 1 or 0 as shown in our midterm. </a:t>
            </a:r>
          </a:p>
        </p:txBody>
      </p:sp>
    </p:spTree>
    <p:extLst>
      <p:ext uri="{BB962C8B-B14F-4D97-AF65-F5344CB8AC3E}">
        <p14:creationId xmlns:p14="http://schemas.microsoft.com/office/powerpoint/2010/main" val="1482873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608E8-24E2-4AC6-8854-75FFF5D4667E}"/>
              </a:ext>
            </a:extLst>
          </p:cNvPr>
          <p:cNvSpPr>
            <a:spLocks noGrp="1"/>
          </p:cNvSpPr>
          <p:nvPr>
            <p:ph type="ctrTitle"/>
          </p:nvPr>
        </p:nvSpPr>
        <p:spPr>
          <a:xfrm>
            <a:off x="945925" y="-450220"/>
            <a:ext cx="10337519" cy="1686841"/>
          </a:xfrm>
        </p:spPr>
        <p:txBody>
          <a:bodyPr>
            <a:noAutofit/>
          </a:bodyPr>
          <a:lstStyle/>
          <a:p>
            <a:r>
              <a:rPr lang="en-US" sz="7200" b="1" u="sng" dirty="0">
                <a:solidFill>
                  <a:srgbClr val="FFFF00"/>
                </a:solidFill>
                <a:effectLst>
                  <a:outerShdw blurRad="38100" dist="38100" dir="2700000" algn="tl">
                    <a:srgbClr val="000000">
                      <a:alpha val="43137"/>
                    </a:srgbClr>
                  </a:outerShdw>
                </a:effectLst>
              </a:rPr>
              <a:t>Sigmoid Function (Midterm) </a:t>
            </a:r>
          </a:p>
        </p:txBody>
      </p:sp>
      <p:pic>
        <p:nvPicPr>
          <p:cNvPr id="3" name="Picture 2">
            <a:extLst>
              <a:ext uri="{FF2B5EF4-FFF2-40B4-BE49-F238E27FC236}">
                <a16:creationId xmlns:a16="http://schemas.microsoft.com/office/drawing/2014/main" id="{1004AD91-D616-451A-A002-B40686A9ED8B}"/>
              </a:ext>
            </a:extLst>
          </p:cNvPr>
          <p:cNvPicPr>
            <a:picLocks noChangeAspect="1"/>
          </p:cNvPicPr>
          <p:nvPr/>
        </p:nvPicPr>
        <p:blipFill>
          <a:blip r:embed="rId2"/>
          <a:stretch>
            <a:fillRect/>
          </a:stretch>
        </p:blipFill>
        <p:spPr>
          <a:xfrm>
            <a:off x="2377439" y="1304040"/>
            <a:ext cx="7280485" cy="5181367"/>
          </a:xfrm>
          <a:prstGeom prst="rect">
            <a:avLst/>
          </a:prstGeom>
        </p:spPr>
      </p:pic>
    </p:spTree>
    <p:extLst>
      <p:ext uri="{BB962C8B-B14F-4D97-AF65-F5344CB8AC3E}">
        <p14:creationId xmlns:p14="http://schemas.microsoft.com/office/powerpoint/2010/main" val="916944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608E8-24E2-4AC6-8854-75FFF5D4667E}"/>
              </a:ext>
            </a:extLst>
          </p:cNvPr>
          <p:cNvSpPr>
            <a:spLocks noGrp="1"/>
          </p:cNvSpPr>
          <p:nvPr>
            <p:ph type="ctrTitle"/>
          </p:nvPr>
        </p:nvSpPr>
        <p:spPr>
          <a:xfrm>
            <a:off x="816685" y="-390586"/>
            <a:ext cx="10337519" cy="1686841"/>
          </a:xfrm>
        </p:spPr>
        <p:txBody>
          <a:bodyPr>
            <a:noAutofit/>
          </a:bodyPr>
          <a:lstStyle/>
          <a:p>
            <a:r>
              <a:rPr lang="en-US" sz="7200" b="1" u="sng" dirty="0">
                <a:solidFill>
                  <a:srgbClr val="FFFF00"/>
                </a:solidFill>
                <a:effectLst>
                  <a:outerShdw blurRad="38100" dist="38100" dir="2700000" algn="tl">
                    <a:srgbClr val="000000">
                      <a:alpha val="43137"/>
                    </a:srgbClr>
                  </a:outerShdw>
                </a:effectLst>
              </a:rPr>
              <a:t>Sigmoid Function (Final) </a:t>
            </a:r>
          </a:p>
        </p:txBody>
      </p:sp>
      <p:pic>
        <p:nvPicPr>
          <p:cNvPr id="6" name="Picture 5">
            <a:extLst>
              <a:ext uri="{FF2B5EF4-FFF2-40B4-BE49-F238E27FC236}">
                <a16:creationId xmlns:a16="http://schemas.microsoft.com/office/drawing/2014/main" id="{62BE395F-4583-42D1-A1DC-066BDC817CD7}"/>
              </a:ext>
            </a:extLst>
          </p:cNvPr>
          <p:cNvPicPr>
            <a:picLocks noChangeAspect="1"/>
          </p:cNvPicPr>
          <p:nvPr/>
        </p:nvPicPr>
        <p:blipFill>
          <a:blip r:embed="rId2"/>
          <a:stretch>
            <a:fillRect/>
          </a:stretch>
        </p:blipFill>
        <p:spPr>
          <a:xfrm>
            <a:off x="816685" y="1636519"/>
            <a:ext cx="10558629" cy="3584962"/>
          </a:xfrm>
          <a:prstGeom prst="rect">
            <a:avLst/>
          </a:prstGeom>
        </p:spPr>
      </p:pic>
      <p:sp>
        <p:nvSpPr>
          <p:cNvPr id="4" name="TextBox 3">
            <a:extLst>
              <a:ext uri="{FF2B5EF4-FFF2-40B4-BE49-F238E27FC236}">
                <a16:creationId xmlns:a16="http://schemas.microsoft.com/office/drawing/2014/main" id="{0A04A7FC-AFEC-4793-BD11-2F5A0493D259}"/>
              </a:ext>
            </a:extLst>
          </p:cNvPr>
          <p:cNvSpPr txBox="1"/>
          <p:nvPr/>
        </p:nvSpPr>
        <p:spPr>
          <a:xfrm>
            <a:off x="1113183" y="5526157"/>
            <a:ext cx="9835763" cy="954107"/>
          </a:xfrm>
          <a:prstGeom prst="rect">
            <a:avLst/>
          </a:prstGeom>
          <a:noFill/>
        </p:spPr>
        <p:txBody>
          <a:bodyPr wrap="square" rtlCol="0">
            <a:spAutoFit/>
          </a:bodyPr>
          <a:lstStyle/>
          <a:p>
            <a:r>
              <a:rPr lang="en-US" sz="2800" dirty="0">
                <a:solidFill>
                  <a:srgbClr val="FFFF00"/>
                </a:solidFill>
              </a:rPr>
              <a:t>Must keep sigmoid function, since our outputs will be displayed as 0 or 1 (0 = no thunderstorm, 1 = there will be a thunderstorm</a:t>
            </a:r>
          </a:p>
        </p:txBody>
      </p:sp>
    </p:spTree>
    <p:extLst>
      <p:ext uri="{BB962C8B-B14F-4D97-AF65-F5344CB8AC3E}">
        <p14:creationId xmlns:p14="http://schemas.microsoft.com/office/powerpoint/2010/main" val="33811581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37AF1726169914C860AA422F4BDCA0E" ma:contentTypeVersion="13" ma:contentTypeDescription="Create a new document." ma:contentTypeScope="" ma:versionID="a690565a83309d6efd73811832a3a219">
  <xsd:schema xmlns:xsd="http://www.w3.org/2001/XMLSchema" xmlns:xs="http://www.w3.org/2001/XMLSchema" xmlns:p="http://schemas.microsoft.com/office/2006/metadata/properties" xmlns:ns3="8cba8d22-69c0-44ea-aa7b-10b5e798f6d4" xmlns:ns4="12908175-b93a-4210-9113-155e10a3e58c" targetNamespace="http://schemas.microsoft.com/office/2006/metadata/properties" ma:root="true" ma:fieldsID="ca6748f9f5aa224dce2725b8dbc7c17f" ns3:_="" ns4:_="">
    <xsd:import namespace="8cba8d22-69c0-44ea-aa7b-10b5e798f6d4"/>
    <xsd:import namespace="12908175-b93a-4210-9113-155e10a3e58c"/>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cba8d22-69c0-44ea-aa7b-10b5e798f6d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2908175-b93a-4210-9113-155e10a3e58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D2E5ABB-9B71-4500-B0CC-77F89EDECE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cba8d22-69c0-44ea-aa7b-10b5e798f6d4"/>
    <ds:schemaRef ds:uri="12908175-b93a-4210-9113-155e10a3e58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40FFB5A-C1A4-436A-A647-B864A5185602}">
  <ds:schemaRefs>
    <ds:schemaRef ds:uri="http://schemas.microsoft.com/sharepoint/v3/contenttype/forms"/>
  </ds:schemaRefs>
</ds:datastoreItem>
</file>

<file path=customXml/itemProps3.xml><?xml version="1.0" encoding="utf-8"?>
<ds:datastoreItem xmlns:ds="http://schemas.openxmlformats.org/officeDocument/2006/customXml" ds:itemID="{06979135-9FBB-4EA1-886E-8F4E279093D5}">
  <ds:schemaRefs>
    <ds:schemaRef ds:uri="http://schemas.microsoft.com/office/2006/documentManagement/types"/>
    <ds:schemaRef ds:uri="http://schemas.microsoft.com/office/2006/metadata/properties"/>
    <ds:schemaRef ds:uri="8cba8d22-69c0-44ea-aa7b-10b5e798f6d4"/>
    <ds:schemaRef ds:uri="http://purl.org/dc/elements/1.1/"/>
    <ds:schemaRef ds:uri="http://www.w3.org/XML/1998/namespace"/>
    <ds:schemaRef ds:uri="http://purl.org/dc/terms/"/>
    <ds:schemaRef ds:uri="http://schemas.microsoft.com/office/infopath/2007/PartnerControls"/>
    <ds:schemaRef ds:uri="http://schemas.openxmlformats.org/package/2006/metadata/core-properties"/>
    <ds:schemaRef ds:uri="12908175-b93a-4210-9113-155e10a3e58c"/>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277</TotalTime>
  <Words>1301</Words>
  <Application>Microsoft Office PowerPoint</Application>
  <PresentationFormat>Widescreen</PresentationFormat>
  <Paragraphs>381</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Predicting Thunderstorms  with a Neural Network (via Python)</vt:lpstr>
      <vt:lpstr>What is a Neural Network ? </vt:lpstr>
      <vt:lpstr>There are three layers to the structure of a neural-network algorithm:</vt:lpstr>
      <vt:lpstr>Perceptron (a machine learning algorithm)  </vt:lpstr>
      <vt:lpstr> </vt:lpstr>
      <vt:lpstr> </vt:lpstr>
      <vt:lpstr> </vt:lpstr>
      <vt:lpstr>Sigmoid Function (Midterm) </vt:lpstr>
      <vt:lpstr>Sigmoid Function (Final) </vt:lpstr>
      <vt:lpstr>Synaptic Weights (Midterm) </vt:lpstr>
      <vt:lpstr>Synaptic Weights (Final) </vt:lpstr>
      <vt:lpstr>Training the Neural Network  (Midterm = 10,000 iterations) </vt:lpstr>
      <vt:lpstr>Training the Neural Network  (Final = 30,000 iterations)</vt:lpstr>
      <vt:lpstr>Receiving Outputs (Midterm)</vt:lpstr>
      <vt:lpstr>Receiving Outputs (Final)</vt:lpstr>
      <vt:lpstr> </vt:lpstr>
      <vt:lpstr>How to Run the Code</vt:lpstr>
      <vt:lpstr>  References:  [1] Andrew Culclasure, “Using Neural Networks to provide local weather forecasts”, Spring 2013.  [2] Team EA, “Prediction using neural networks”. https://expressanalytics.com/, February 2020.  [3] Glosser.ca, CC BY-SA 3.0, “Artificial neural network with layer coloring”. https://commons.wikimedia.org/wiki/File:Colored_neural_network.svg, 28 February 2013, https://upload.wikimedia.org/wikipedia/commons/4/46/Colored_neural_network.svg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Thunderstorms with a Neural Network (via Python)</dc:title>
  <dc:creator>Roneil Boodram</dc:creator>
  <cp:lastModifiedBy>Roneil Boodram</cp:lastModifiedBy>
  <cp:revision>15</cp:revision>
  <dcterms:created xsi:type="dcterms:W3CDTF">2020-10-23T17:09:50Z</dcterms:created>
  <dcterms:modified xsi:type="dcterms:W3CDTF">2020-11-29T15:00:35Z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0x010100937AF1726169914C860AA422F4BDCA0E</vt:lpwstr>
  </property>
</Properties>
</file>