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422D-1E8E-4A4D-9F37-6430767E3D92}" type="datetimeFigureOut">
              <a:rPr lang="en-US" smtClean="0"/>
              <a:pPr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DF3F-5E57-4061-863A-A276EC3CE7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422D-1E8E-4A4D-9F37-6430767E3D92}" type="datetimeFigureOut">
              <a:rPr lang="en-US" smtClean="0"/>
              <a:pPr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DF3F-5E57-4061-863A-A276EC3CE7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422D-1E8E-4A4D-9F37-6430767E3D92}" type="datetimeFigureOut">
              <a:rPr lang="en-US" smtClean="0"/>
              <a:pPr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DF3F-5E57-4061-863A-A276EC3CE7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422D-1E8E-4A4D-9F37-6430767E3D92}" type="datetimeFigureOut">
              <a:rPr lang="en-US" smtClean="0"/>
              <a:pPr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DF3F-5E57-4061-863A-A276EC3CE7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422D-1E8E-4A4D-9F37-6430767E3D92}" type="datetimeFigureOut">
              <a:rPr lang="en-US" smtClean="0"/>
              <a:pPr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DF3F-5E57-4061-863A-A276EC3CE7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422D-1E8E-4A4D-9F37-6430767E3D92}" type="datetimeFigureOut">
              <a:rPr lang="en-US" smtClean="0"/>
              <a:pPr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DF3F-5E57-4061-863A-A276EC3CE7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422D-1E8E-4A4D-9F37-6430767E3D92}" type="datetimeFigureOut">
              <a:rPr lang="en-US" smtClean="0"/>
              <a:pPr/>
              <a:t>7/20/2021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DF3F-5E57-4061-863A-A276EC3CE7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422D-1E8E-4A4D-9F37-6430767E3D92}" type="datetimeFigureOut">
              <a:rPr lang="en-US" smtClean="0"/>
              <a:pPr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DF3F-5E57-4061-863A-A276EC3CE7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422D-1E8E-4A4D-9F37-6430767E3D92}" type="datetimeFigureOut">
              <a:rPr lang="en-US" smtClean="0"/>
              <a:pPr/>
              <a:t>7/20/2021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DF3F-5E57-4061-863A-A276EC3CE7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422D-1E8E-4A4D-9F37-6430767E3D92}" type="datetimeFigureOut">
              <a:rPr lang="en-US" smtClean="0"/>
              <a:pPr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DF3F-5E57-4061-863A-A276EC3CE7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422D-1E8E-4A4D-9F37-6430767E3D92}" type="datetimeFigureOut">
              <a:rPr lang="en-US" smtClean="0"/>
              <a:pPr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DF3F-5E57-4061-863A-A276EC3CE7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A422D-1E8E-4A4D-9F37-6430767E3D92}" type="datetimeFigureOut">
              <a:rPr lang="en-US" smtClean="0"/>
              <a:pPr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1DF3F-5E57-4061-863A-A276EC3CE7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Arial Black" pitchFamily="34" charset="0"/>
              </a:rPr>
              <a:t>Campaign Management System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501008"/>
            <a:ext cx="6400800" cy="504056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A platform to improve by feedback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Overview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60848"/>
            <a:ext cx="4114800" cy="2448272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is an application used to manage &amp; analyze the survey feedbacks.</a:t>
            </a:r>
          </a:p>
          <a:p>
            <a:pPr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Developed using Angular 8.2.x and JAVA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Springboot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Screenshot (1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1988840"/>
            <a:ext cx="4067944" cy="2152620"/>
          </a:xfrm>
          <a:prstGeom prst="rect">
            <a:avLst/>
          </a:prstGeom>
        </p:spPr>
      </p:pic>
      <p:pic>
        <p:nvPicPr>
          <p:cNvPr id="9" name="Picture 8" descr="Screenshot (1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4365104"/>
            <a:ext cx="4058103" cy="20882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Building Blocks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0240"/>
            <a:ext cx="4618856" cy="3629000"/>
          </a:xfrm>
        </p:spPr>
        <p:txBody>
          <a:bodyPr>
            <a:normAutofit/>
          </a:bodyPr>
          <a:lstStyle/>
          <a:p>
            <a:pPr marL="514350" indent="-51435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Framework 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Angular 8.2.x (frontend)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Spring Boot (backend) </a:t>
            </a:r>
          </a:p>
          <a:p>
            <a:pPr marL="514350" indent="-51435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Tools 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Visual Studio Code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Spring Tool Suite 4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database(RDBMS)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Postman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ngul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224" y="1700808"/>
            <a:ext cx="2273566" cy="1193622"/>
          </a:xfrm>
          <a:prstGeom prst="rect">
            <a:avLst/>
          </a:prstGeom>
        </p:spPr>
      </p:pic>
      <p:pic>
        <p:nvPicPr>
          <p:cNvPr id="5" name="Picture 4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0072" y="1628800"/>
            <a:ext cx="930012" cy="1705176"/>
          </a:xfrm>
          <a:prstGeom prst="rect">
            <a:avLst/>
          </a:prstGeom>
        </p:spPr>
      </p:pic>
      <p:pic>
        <p:nvPicPr>
          <p:cNvPr id="6" name="Picture 5" descr="mysq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6256" y="2996952"/>
            <a:ext cx="1705176" cy="1705176"/>
          </a:xfrm>
          <a:prstGeom prst="rect">
            <a:avLst/>
          </a:prstGeom>
        </p:spPr>
      </p:pic>
      <p:pic>
        <p:nvPicPr>
          <p:cNvPr id="7" name="Picture 6" descr="postma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24328" y="5085184"/>
            <a:ext cx="1001052" cy="900000"/>
          </a:xfrm>
          <a:prstGeom prst="rect">
            <a:avLst/>
          </a:prstGeom>
        </p:spPr>
      </p:pic>
      <p:pic>
        <p:nvPicPr>
          <p:cNvPr id="8" name="Picture 7" descr="springboo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08104" y="4797152"/>
            <a:ext cx="1662544" cy="795748"/>
          </a:xfrm>
          <a:prstGeom prst="rect">
            <a:avLst/>
          </a:prstGeom>
        </p:spPr>
      </p:pic>
      <p:pic>
        <p:nvPicPr>
          <p:cNvPr id="9" name="Picture 8" descr="vscode-log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08104" y="3789040"/>
            <a:ext cx="720080" cy="7200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848" y="4462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Application Flow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2996952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Home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7704" y="1772816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7704" y="4005064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184482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Admin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79712" y="4077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355976" y="1196752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3968" y="11967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Create Survey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355976" y="1916832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3968" y="191683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Handle Survey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355976" y="2636912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3968" y="263691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Survey Details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355976" y="3356992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83968" y="33569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Add Admin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883702" y="3140968"/>
            <a:ext cx="96010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83700" y="3068960"/>
            <a:ext cx="88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Logout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07704" y="5877272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79712" y="5949280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User Registration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07704" y="5013176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79712" y="5013176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List of available survey’s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876256" y="2420888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4248" y="242088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Individual Survey &amp; Response Details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876256" y="3140968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4248" y="314096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All Responses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876256" y="980728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04248" y="98072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Publish Survey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876256" y="1700808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04248" y="175307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Edit/Delete Survey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355976" y="4293096"/>
            <a:ext cx="144016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83968" y="434594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List of Invited Survey’s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6" name="Shape 45"/>
          <p:cNvCxnSpPr>
            <a:stCxn id="4" idx="0"/>
            <a:endCxn id="6" idx="1"/>
          </p:cNvCxnSpPr>
          <p:nvPr/>
        </p:nvCxnSpPr>
        <p:spPr>
          <a:xfrm rot="5400000" flipH="1" flipV="1">
            <a:off x="881590" y="1970838"/>
            <a:ext cx="936104" cy="11161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hape 47"/>
          <p:cNvCxnSpPr>
            <a:stCxn id="4" idx="2"/>
            <a:endCxn id="8" idx="1"/>
          </p:cNvCxnSpPr>
          <p:nvPr/>
        </p:nvCxnSpPr>
        <p:spPr>
          <a:xfrm rot="16200000" flipH="1">
            <a:off x="953598" y="3338990"/>
            <a:ext cx="792088" cy="11161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stCxn id="4" idx="2"/>
            <a:endCxn id="25" idx="1"/>
          </p:cNvCxnSpPr>
          <p:nvPr/>
        </p:nvCxnSpPr>
        <p:spPr>
          <a:xfrm rot="16200000" flipH="1">
            <a:off x="449542" y="3843046"/>
            <a:ext cx="1800200" cy="11161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51"/>
          <p:cNvCxnSpPr>
            <a:stCxn id="4" idx="2"/>
            <a:endCxn id="21" idx="1"/>
          </p:cNvCxnSpPr>
          <p:nvPr/>
        </p:nvCxnSpPr>
        <p:spPr>
          <a:xfrm rot="16200000" flipH="1">
            <a:off x="17494" y="4275094"/>
            <a:ext cx="2664296" cy="11161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0" idx="1"/>
            <a:endCxn id="5" idx="3"/>
          </p:cNvCxnSpPr>
          <p:nvPr/>
        </p:nvCxnSpPr>
        <p:spPr>
          <a:xfrm flipH="1">
            <a:off x="1187624" y="3253626"/>
            <a:ext cx="6960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8" idx="0"/>
          </p:cNvCxnSpPr>
          <p:nvPr/>
        </p:nvCxnSpPr>
        <p:spPr>
          <a:xfrm flipH="1" flipV="1">
            <a:off x="2411760" y="3429000"/>
            <a:ext cx="3600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" idx="2"/>
          </p:cNvCxnSpPr>
          <p:nvPr/>
        </p:nvCxnSpPr>
        <p:spPr>
          <a:xfrm flipH="1">
            <a:off x="2411760" y="2348880"/>
            <a:ext cx="3600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" idx="3"/>
            <a:endCxn id="12" idx="1"/>
          </p:cNvCxnSpPr>
          <p:nvPr/>
        </p:nvCxnSpPr>
        <p:spPr>
          <a:xfrm flipV="1">
            <a:off x="2987824" y="1381418"/>
            <a:ext cx="1296144" cy="67943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" idx="3"/>
            <a:endCxn id="14" idx="1"/>
          </p:cNvCxnSpPr>
          <p:nvPr/>
        </p:nvCxnSpPr>
        <p:spPr>
          <a:xfrm>
            <a:off x="2987824" y="2060848"/>
            <a:ext cx="1296144" cy="4065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6" idx="3"/>
            <a:endCxn id="16" idx="1"/>
          </p:cNvCxnSpPr>
          <p:nvPr/>
        </p:nvCxnSpPr>
        <p:spPr>
          <a:xfrm>
            <a:off x="2987824" y="2060848"/>
            <a:ext cx="1296144" cy="76073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" idx="3"/>
            <a:endCxn id="18" idx="1"/>
          </p:cNvCxnSpPr>
          <p:nvPr/>
        </p:nvCxnSpPr>
        <p:spPr>
          <a:xfrm>
            <a:off x="2987824" y="2060848"/>
            <a:ext cx="1296144" cy="14808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8" idx="3"/>
            <a:endCxn id="40" idx="1"/>
          </p:cNvCxnSpPr>
          <p:nvPr/>
        </p:nvCxnSpPr>
        <p:spPr>
          <a:xfrm>
            <a:off x="2987824" y="4293096"/>
            <a:ext cx="1296144" cy="31445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12" idx="3"/>
            <a:endCxn id="36" idx="1"/>
          </p:cNvCxnSpPr>
          <p:nvPr/>
        </p:nvCxnSpPr>
        <p:spPr>
          <a:xfrm flipV="1">
            <a:off x="5868144" y="1165394"/>
            <a:ext cx="936104" cy="2160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14" idx="3"/>
            <a:endCxn id="38" idx="1"/>
          </p:cNvCxnSpPr>
          <p:nvPr/>
        </p:nvCxnSpPr>
        <p:spPr>
          <a:xfrm flipV="1">
            <a:off x="5868144" y="1906960"/>
            <a:ext cx="936104" cy="1945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16" idx="3"/>
            <a:endCxn id="32" idx="1"/>
          </p:cNvCxnSpPr>
          <p:nvPr/>
        </p:nvCxnSpPr>
        <p:spPr>
          <a:xfrm flipV="1">
            <a:off x="5868144" y="2651721"/>
            <a:ext cx="936104" cy="1698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16" idx="3"/>
            <a:endCxn id="34" idx="1"/>
          </p:cNvCxnSpPr>
          <p:nvPr/>
        </p:nvCxnSpPr>
        <p:spPr>
          <a:xfrm>
            <a:off x="5868144" y="2821578"/>
            <a:ext cx="936104" cy="5040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4355976" y="5157192"/>
            <a:ext cx="144016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283968" y="521003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Request for individual survey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2" name="Elbow Connector 101"/>
          <p:cNvCxnSpPr>
            <a:stCxn id="25" idx="3"/>
            <a:endCxn id="97" idx="1"/>
          </p:cNvCxnSpPr>
          <p:nvPr/>
        </p:nvCxnSpPr>
        <p:spPr>
          <a:xfrm>
            <a:off x="2987824" y="5301208"/>
            <a:ext cx="1296144" cy="1704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Application URL’s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040560"/>
          </a:xfrm>
        </p:spPr>
        <p:txBody>
          <a:bodyPr>
            <a:noAutofit/>
          </a:bodyPr>
          <a:lstStyle/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Frontend URL’s :</a:t>
            </a:r>
          </a:p>
          <a:p>
            <a:pPr lvl="1"/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HomePage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:		/login</a:t>
            </a:r>
          </a:p>
          <a:p>
            <a:pPr lvl="1"/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AdminHome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:		/admin</a:t>
            </a:r>
          </a:p>
          <a:p>
            <a:pPr lvl="1"/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UserHome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:			/user</a:t>
            </a:r>
          </a:p>
          <a:p>
            <a:pPr lvl="1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Logout:			/logout</a:t>
            </a:r>
          </a:p>
          <a:p>
            <a:pPr lvl="1"/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CreateSurvey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:		/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createform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HandleSurveys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:		/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Editform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/&lt;id&gt;</a:t>
            </a:r>
          </a:p>
          <a:p>
            <a:pPr lvl="1"/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UserResponses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:		/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usersurvey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SurveyForm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:		/survey/&lt;id&gt;</a:t>
            </a:r>
          </a:p>
          <a:p>
            <a:pPr lvl="1"/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SurveyListDetails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:		/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surveylistdetails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IndividualSurveyDetails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:	/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surveylistdetails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/&lt;title&gt;</a:t>
            </a:r>
          </a:p>
          <a:p>
            <a:pPr lvl="1"/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EditIndividualSurvey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:	/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editsurvey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Registration:		/registration</a:t>
            </a:r>
          </a:p>
          <a:p>
            <a:pPr lvl="1"/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RequestingForSurvey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:	/email/&lt;id&gt;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REST API Endpoints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GET :</a:t>
            </a:r>
          </a:p>
          <a:p>
            <a:pPr lvl="1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/logout</a:t>
            </a:r>
          </a:p>
          <a:p>
            <a:pPr lvl="1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getAllSurveyList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surveyList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/&lt;id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survey /&lt;id&gt;</a:t>
            </a:r>
          </a:p>
          <a:p>
            <a:pPr lvl="1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userresponseList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userresponseList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/&lt;id&gt;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POST :</a:t>
            </a:r>
          </a:p>
          <a:p>
            <a:pPr lvl="1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registration</a:t>
            </a:r>
          </a:p>
          <a:p>
            <a:pPr lvl="1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login</a:t>
            </a:r>
          </a:p>
          <a:p>
            <a:pPr lvl="1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dynamicform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surveyList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saveResponse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/invite/{id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1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editSurveyForm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/&lt;id&gt;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DELETE :</a:t>
            </a:r>
          </a:p>
          <a:p>
            <a:pPr lvl="1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delete /&lt;id&gt;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0"/>
            <a:ext cx="7715200" cy="1071556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Database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5616" y="1772816"/>
          <a:ext cx="712879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759"/>
                <a:gridCol w="1425759"/>
                <a:gridCol w="1425759"/>
                <a:gridCol w="1425759"/>
                <a:gridCol w="14257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(255)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(255)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(255) (PK)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(255)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(255)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95936" y="83671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Capstone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3928" y="13407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 smtClean="0">
                <a:latin typeface="Times New Roman" pitchFamily="18" charset="0"/>
                <a:cs typeface="Times New Roman" pitchFamily="18" charset="0"/>
              </a:rPr>
              <a:t>User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9512" y="3429000"/>
          <a:ext cx="8820469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67"/>
                <a:gridCol w="1260067"/>
                <a:gridCol w="1260067"/>
                <a:gridCol w="1260067"/>
                <a:gridCol w="1260067"/>
                <a:gridCol w="1260067"/>
                <a:gridCol w="1260067"/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Form</a:t>
                      </a:r>
                      <a:r>
                        <a:rPr lang="en-IN" sz="1600" baseline="0" dirty="0" smtClean="0"/>
                        <a:t> title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Created date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End date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Available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Form</a:t>
                      </a:r>
                      <a:r>
                        <a:rPr lang="en-IN" sz="1600" baseline="0" dirty="0" smtClean="0"/>
                        <a:t> format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List of mails</a:t>
                      </a:r>
                      <a:endParaRPr lang="en-US" sz="1600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 smtClean="0"/>
                        <a:t>Int</a:t>
                      </a:r>
                      <a:r>
                        <a:rPr lang="en-IN" sz="1600" dirty="0" smtClean="0"/>
                        <a:t>(11) (PK)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 smtClean="0"/>
                        <a:t>Varchar</a:t>
                      </a:r>
                      <a:r>
                        <a:rPr lang="en-IN" sz="1600" dirty="0" smtClean="0"/>
                        <a:t>(255)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 smtClean="0"/>
                        <a:t>Datetime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 smtClean="0"/>
                        <a:t>Datetime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Boolean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 smtClean="0"/>
                        <a:t>Longtext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 smtClean="0"/>
                        <a:t>Varchar</a:t>
                      </a:r>
                      <a:r>
                        <a:rPr lang="en-IN" sz="1600" dirty="0" smtClean="0"/>
                        <a:t>(255)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23931" y="299695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 smtClean="0">
                <a:latin typeface="Times New Roman" pitchFamily="18" charset="0"/>
                <a:cs typeface="Times New Roman" pitchFamily="18" charset="0"/>
              </a:rPr>
              <a:t>Form Data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9512" y="5045680"/>
          <a:ext cx="8784992" cy="1119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62"/>
                <a:gridCol w="549062"/>
                <a:gridCol w="549062"/>
                <a:gridCol w="549062"/>
                <a:gridCol w="549062"/>
                <a:gridCol w="549062"/>
                <a:gridCol w="549062"/>
                <a:gridCol w="549062"/>
                <a:gridCol w="549062"/>
                <a:gridCol w="549062"/>
                <a:gridCol w="549062"/>
                <a:gridCol w="549062"/>
                <a:gridCol w="549062"/>
                <a:gridCol w="549062"/>
                <a:gridCol w="549062"/>
                <a:gridCol w="549062"/>
              </a:tblGrid>
              <a:tr h="570984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/>
                        <a:t>Email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/>
                        <a:t>Survey Title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/>
                        <a:t>Submit Date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/>
                        <a:t>Question0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/>
                        <a:t>Answer0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/>
                        <a:t>Question1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/>
                        <a:t>Answer1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/>
                        <a:t>Question0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/>
                        <a:t>Answer0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/>
                        <a:t>Question0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/>
                        <a:t>Answer0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/>
                        <a:t>Question0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/>
                        <a:t>Answer0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/>
                        <a:t>Question0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/>
                        <a:t>Answer0</a:t>
                      </a:r>
                      <a:endParaRPr lang="en-US" sz="1000" dirty="0"/>
                    </a:p>
                  </a:txBody>
                  <a:tcPr/>
                </a:tc>
              </a:tr>
              <a:tr h="336595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err="1" smtClean="0"/>
                        <a:t>Int</a:t>
                      </a:r>
                      <a:r>
                        <a:rPr lang="en-IN" sz="1000" dirty="0" smtClean="0"/>
                        <a:t>(11) (PK)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err="1" smtClean="0"/>
                        <a:t>Varchar</a:t>
                      </a:r>
                      <a:r>
                        <a:rPr lang="en-IN" sz="1000" dirty="0" smtClean="0"/>
                        <a:t>(255) (FK)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err="1" smtClean="0"/>
                        <a:t>Varchar</a:t>
                      </a:r>
                      <a:r>
                        <a:rPr lang="en-IN" sz="1000" dirty="0" smtClean="0"/>
                        <a:t>(255)</a:t>
                      </a:r>
                    </a:p>
                    <a:p>
                      <a:pPr algn="ctr"/>
                      <a:r>
                        <a:rPr lang="en-IN" sz="1000" dirty="0" smtClean="0"/>
                        <a:t>(FK)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err="1" smtClean="0"/>
                        <a:t>Datetime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err="1" smtClean="0"/>
                        <a:t>Varchar</a:t>
                      </a:r>
                      <a:r>
                        <a:rPr lang="en-IN" sz="1000" dirty="0" smtClean="0"/>
                        <a:t>(255)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err="1" smtClean="0"/>
                        <a:t>Varchar</a:t>
                      </a:r>
                      <a:r>
                        <a:rPr lang="en-IN" sz="1000" dirty="0" smtClean="0"/>
                        <a:t>(255)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err="1" smtClean="0"/>
                        <a:t>Varchar</a:t>
                      </a:r>
                      <a:r>
                        <a:rPr lang="en-IN" sz="1000" dirty="0" smtClean="0"/>
                        <a:t>(255)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err="1" smtClean="0"/>
                        <a:t>Varchar</a:t>
                      </a:r>
                      <a:r>
                        <a:rPr lang="en-IN" sz="1000" dirty="0" smtClean="0"/>
                        <a:t>(255)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err="1" smtClean="0"/>
                        <a:t>Varchar</a:t>
                      </a:r>
                      <a:r>
                        <a:rPr lang="en-IN" sz="1000" dirty="0" smtClean="0"/>
                        <a:t>(255)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err="1" smtClean="0"/>
                        <a:t>Varchar</a:t>
                      </a:r>
                      <a:r>
                        <a:rPr lang="en-IN" sz="1000" dirty="0" smtClean="0"/>
                        <a:t>(255)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err="1" smtClean="0"/>
                        <a:t>Varchar</a:t>
                      </a:r>
                      <a:r>
                        <a:rPr lang="en-IN" sz="1000" dirty="0" smtClean="0"/>
                        <a:t>(255)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err="1" smtClean="0"/>
                        <a:t>Varchar</a:t>
                      </a:r>
                      <a:r>
                        <a:rPr lang="en-IN" sz="1000" dirty="0" smtClean="0"/>
                        <a:t>(255)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err="1" smtClean="0"/>
                        <a:t>Varchar</a:t>
                      </a:r>
                      <a:r>
                        <a:rPr lang="en-IN" sz="1000" dirty="0" smtClean="0"/>
                        <a:t>(255)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err="1" smtClean="0"/>
                        <a:t>Varchar</a:t>
                      </a:r>
                      <a:r>
                        <a:rPr lang="en-IN" sz="1000" dirty="0" smtClean="0"/>
                        <a:t>(255)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err="1" smtClean="0"/>
                        <a:t>Varchar</a:t>
                      </a:r>
                      <a:r>
                        <a:rPr lang="en-IN" sz="1000" dirty="0" smtClean="0"/>
                        <a:t>(255)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err="1" smtClean="0"/>
                        <a:t>Varchar</a:t>
                      </a:r>
                      <a:r>
                        <a:rPr lang="en-IN" sz="1000" dirty="0" smtClean="0"/>
                        <a:t>(255)</a:t>
                      </a: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35896" y="460434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 smtClean="0">
                <a:latin typeface="Times New Roman" pitchFamily="18" charset="0"/>
                <a:cs typeface="Times New Roman" pitchFamily="18" charset="0"/>
              </a:rPr>
              <a:t>User Response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564904"/>
            <a:ext cx="8229600" cy="1143000"/>
          </a:xfrm>
        </p:spPr>
        <p:txBody>
          <a:bodyPr>
            <a:noAutofit/>
          </a:bodyPr>
          <a:lstStyle/>
          <a:p>
            <a:r>
              <a:rPr lang="en-IN" sz="8000" dirty="0" smtClean="0">
                <a:latin typeface="Times New Roman" pitchFamily="18" charset="0"/>
                <a:cs typeface="Times New Roman" pitchFamily="18" charset="0"/>
              </a:rPr>
              <a:t>DEMO</a:t>
            </a:r>
            <a:endParaRPr lang="en-US" sz="8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Advantages &amp; Limitations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Advantages :</a:t>
            </a:r>
          </a:p>
          <a:p>
            <a:pPr lvl="1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Easy to get user responses.</a:t>
            </a:r>
          </a:p>
          <a:p>
            <a:pPr lvl="1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Easy to consolidate and analyse the responses.</a:t>
            </a:r>
          </a:p>
          <a:p>
            <a:pPr lvl="1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Dynamic survey forms with multi type questions(radio, checkbox, single line, multi line)</a:t>
            </a:r>
          </a:p>
          <a:p>
            <a:pPr lvl="1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Survey form management</a:t>
            </a:r>
          </a:p>
          <a:p>
            <a:pPr lvl="1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Email notification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Limitations :</a:t>
            </a:r>
          </a:p>
          <a:p>
            <a:pPr lvl="1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Max 6 questions while survey creation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319</Words>
  <Application>Microsoft Office PowerPoint</Application>
  <PresentationFormat>On-screen Show (4:3)</PresentationFormat>
  <Paragraphs>138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Campaign Management System</vt:lpstr>
      <vt:lpstr>Overview</vt:lpstr>
      <vt:lpstr>Building Blocks</vt:lpstr>
      <vt:lpstr>Application Flow</vt:lpstr>
      <vt:lpstr>Application URL’s</vt:lpstr>
      <vt:lpstr>REST API Endpoints</vt:lpstr>
      <vt:lpstr>Database</vt:lpstr>
      <vt:lpstr>DEMO</vt:lpstr>
      <vt:lpstr>Advantages &amp; Limitations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Management System</dc:title>
  <dc:creator>Samarth Hegde</dc:creator>
  <cp:lastModifiedBy>Samarth Hegde</cp:lastModifiedBy>
  <cp:revision>44</cp:revision>
  <dcterms:created xsi:type="dcterms:W3CDTF">2021-02-21T06:07:53Z</dcterms:created>
  <dcterms:modified xsi:type="dcterms:W3CDTF">2021-07-20T05:12:47Z</dcterms:modified>
</cp:coreProperties>
</file>