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59" r:id="rId5"/>
    <p:sldId id="264" r:id="rId6"/>
    <p:sldId id="266" r:id="rId7"/>
    <p:sldId id="267" r:id="rId8"/>
    <p:sldId id="286" r:id="rId9"/>
    <p:sldId id="287" r:id="rId10"/>
    <p:sldId id="269" r:id="rId11"/>
    <p:sldId id="271" r:id="rId12"/>
    <p:sldId id="272" r:id="rId13"/>
    <p:sldId id="273" r:id="rId14"/>
    <p:sldId id="274" r:id="rId15"/>
    <p:sldId id="278" r:id="rId16"/>
    <p:sldId id="280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al" initials="k" lastIdx="1" clrIdx="0">
    <p:extLst>
      <p:ext uri="{19B8F6BF-5375-455C-9EA6-DF929625EA0E}">
        <p15:presenceInfo xmlns:p15="http://schemas.microsoft.com/office/powerpoint/2012/main" userId="7537872878795e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7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F5C50-FAB6-4F35-8F8B-BFAB798E13BA}" type="doc">
      <dgm:prSet loTypeId="urn:microsoft.com/office/officeart/2005/8/layout/chevron2" loCatId="process" qsTypeId="urn:microsoft.com/office/officeart/2005/8/quickstyle/3d3" qsCatId="3D" csTypeId="urn:microsoft.com/office/officeart/2005/8/colors/accent2_2" csCatId="accent2" phldr="1"/>
      <dgm:spPr/>
    </dgm:pt>
    <dgm:pt modelId="{44C66598-966A-47D5-9C0A-FD432B86B8F3}">
      <dgm:prSet phldrT="[Text]" custT="1"/>
      <dgm:spPr/>
      <dgm:t>
        <a:bodyPr/>
        <a:lstStyle/>
        <a:p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A0FCA-D8FA-43B1-B657-4021C815E04D}" type="parTrans" cxnId="{B11F619A-2423-498F-8738-A254288801AD}">
      <dgm:prSet/>
      <dgm:spPr/>
      <dgm:t>
        <a:bodyPr/>
        <a:lstStyle/>
        <a:p>
          <a:endParaRPr lang="en-AE"/>
        </a:p>
      </dgm:t>
    </dgm:pt>
    <dgm:pt modelId="{84B17B05-5C1B-4933-93DC-703838C6B50D}" type="sibTrans" cxnId="{B11F619A-2423-498F-8738-A254288801AD}">
      <dgm:prSet/>
      <dgm:spPr/>
      <dgm:t>
        <a:bodyPr/>
        <a:lstStyle/>
        <a:p>
          <a:endParaRPr lang="en-AE"/>
        </a:p>
      </dgm:t>
    </dgm:pt>
    <dgm:pt modelId="{AE83D16C-E193-4F71-BAA1-53A38CC48AF4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C3C215-57FF-4D19-A227-B1908EECB561}" type="parTrans" cxnId="{F24F3B18-0B25-4374-92E0-8786E79AEFF0}">
      <dgm:prSet/>
      <dgm:spPr/>
      <dgm:t>
        <a:bodyPr/>
        <a:lstStyle/>
        <a:p>
          <a:endParaRPr lang="en-AE"/>
        </a:p>
      </dgm:t>
    </dgm:pt>
    <dgm:pt modelId="{22991353-CFEB-4C14-A29D-83DB4AD0933C}" type="sibTrans" cxnId="{F24F3B18-0B25-4374-92E0-8786E79AEFF0}">
      <dgm:prSet/>
      <dgm:spPr/>
      <dgm:t>
        <a:bodyPr/>
        <a:lstStyle/>
        <a:p>
          <a:endParaRPr lang="en-AE"/>
        </a:p>
      </dgm:t>
    </dgm:pt>
    <dgm:pt modelId="{9F4FD342-845E-4104-AF8F-429A96404F4A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A6F3A7-715C-4919-B7AD-AEC78B639FC8}" type="parTrans" cxnId="{89106CB9-0C74-419F-AB0D-6FBB8113D395}">
      <dgm:prSet/>
      <dgm:spPr/>
      <dgm:t>
        <a:bodyPr/>
        <a:lstStyle/>
        <a:p>
          <a:endParaRPr lang="en-AE"/>
        </a:p>
      </dgm:t>
    </dgm:pt>
    <dgm:pt modelId="{DCABC93A-F5FA-4D31-9C4E-6736BEA25B1C}" type="sibTrans" cxnId="{89106CB9-0C74-419F-AB0D-6FBB8113D395}">
      <dgm:prSet/>
      <dgm:spPr/>
      <dgm:t>
        <a:bodyPr/>
        <a:lstStyle/>
        <a:p>
          <a:endParaRPr lang="en-AE"/>
        </a:p>
      </dgm:t>
    </dgm:pt>
    <dgm:pt modelId="{4A5B323D-095A-4E8C-8D93-781F81301B73}">
      <dgm:prSet custT="1"/>
      <dgm:spPr/>
      <dgm:t>
        <a:bodyPr/>
        <a:lstStyle/>
        <a:p>
          <a:endParaRPr lang="en-AE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035A7-5524-4A00-9849-43CF9A34FC1E}" type="parTrans" cxnId="{4BD42038-5611-466D-A02C-69B3708694A2}">
      <dgm:prSet/>
      <dgm:spPr/>
      <dgm:t>
        <a:bodyPr/>
        <a:lstStyle/>
        <a:p>
          <a:endParaRPr lang="en-AE"/>
        </a:p>
      </dgm:t>
    </dgm:pt>
    <dgm:pt modelId="{65B5D610-D375-4282-9F78-30FD287DBB11}" type="sibTrans" cxnId="{4BD42038-5611-466D-A02C-69B3708694A2}">
      <dgm:prSet/>
      <dgm:spPr/>
      <dgm:t>
        <a:bodyPr/>
        <a:lstStyle/>
        <a:p>
          <a:endParaRPr lang="en-AE"/>
        </a:p>
      </dgm:t>
    </dgm:pt>
    <dgm:pt modelId="{0D1BEBC9-581F-4916-A741-B7710B08A575}">
      <dgm:prSet custT="1"/>
      <dgm:spPr/>
      <dgm:t>
        <a:bodyPr/>
        <a:lstStyle/>
        <a:p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040DA4-3A87-4DAE-9182-FA00C4D75FB7}" type="parTrans" cxnId="{D1699114-DFCF-48B4-A305-818E232226F5}">
      <dgm:prSet/>
      <dgm:spPr/>
      <dgm:t>
        <a:bodyPr/>
        <a:lstStyle/>
        <a:p>
          <a:endParaRPr lang="en-AE"/>
        </a:p>
      </dgm:t>
    </dgm:pt>
    <dgm:pt modelId="{3D08E0E1-8306-43FD-B72A-4E4CA67E93D9}" type="sibTrans" cxnId="{D1699114-DFCF-48B4-A305-818E232226F5}">
      <dgm:prSet/>
      <dgm:spPr/>
      <dgm:t>
        <a:bodyPr/>
        <a:lstStyle/>
        <a:p>
          <a:endParaRPr lang="en-AE"/>
        </a:p>
      </dgm:t>
    </dgm:pt>
    <dgm:pt modelId="{AEC049B8-B9D1-4D7D-90E3-F3548022AE51}">
      <dgm:prSet custT="1"/>
      <dgm:spPr/>
      <dgm:t>
        <a:bodyPr/>
        <a:lstStyle/>
        <a:p>
          <a:endParaRPr lang="en-AE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D8253-2866-4F0A-97A9-896FFEC4D203}" type="parTrans" cxnId="{E38FBFD0-7DCC-42B0-9B5B-BB9B4725595D}">
      <dgm:prSet/>
      <dgm:spPr/>
      <dgm:t>
        <a:bodyPr/>
        <a:lstStyle/>
        <a:p>
          <a:endParaRPr lang="en-AE"/>
        </a:p>
      </dgm:t>
    </dgm:pt>
    <dgm:pt modelId="{906DE0E2-FA8C-4BF6-9748-DA7A90C5A075}" type="sibTrans" cxnId="{E38FBFD0-7DCC-42B0-9B5B-BB9B4725595D}">
      <dgm:prSet/>
      <dgm:spPr/>
      <dgm:t>
        <a:bodyPr/>
        <a:lstStyle/>
        <a:p>
          <a:endParaRPr lang="en-AE"/>
        </a:p>
      </dgm:t>
    </dgm:pt>
    <dgm:pt modelId="{474FCE53-C6DC-42F2-99CE-E013113D0AE6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EDA and visualization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68069-0449-4B1D-A299-A478D8BA105B}" type="parTrans" cxnId="{D75F59DD-EDB4-45C4-A367-1BD1282A504D}">
      <dgm:prSet/>
      <dgm:spPr/>
      <dgm:t>
        <a:bodyPr/>
        <a:lstStyle/>
        <a:p>
          <a:endParaRPr lang="en-AE"/>
        </a:p>
      </dgm:t>
    </dgm:pt>
    <dgm:pt modelId="{2819AF77-4C94-45D9-AC95-2F0BDC072E8C}" type="sibTrans" cxnId="{D75F59DD-EDB4-45C4-A367-1BD1282A504D}">
      <dgm:prSet/>
      <dgm:spPr/>
      <dgm:t>
        <a:bodyPr/>
        <a:lstStyle/>
        <a:p>
          <a:endParaRPr lang="en-AE"/>
        </a:p>
      </dgm:t>
    </dgm:pt>
    <dgm:pt modelId="{2DCAD2A9-C5CF-44D0-B37F-D7690FB356CE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FCD07E-6A6E-4E8C-8EB9-51D943EC2F26}" type="parTrans" cxnId="{BE709D87-A6C5-4A26-9158-039A7AA3847F}">
      <dgm:prSet/>
      <dgm:spPr/>
      <dgm:t>
        <a:bodyPr/>
        <a:lstStyle/>
        <a:p>
          <a:endParaRPr lang="en-AE"/>
        </a:p>
      </dgm:t>
    </dgm:pt>
    <dgm:pt modelId="{A313C84E-9570-4FB3-A676-24E8A3604289}" type="sibTrans" cxnId="{BE709D87-A6C5-4A26-9158-039A7AA3847F}">
      <dgm:prSet/>
      <dgm:spPr/>
      <dgm:t>
        <a:bodyPr/>
        <a:lstStyle/>
        <a:p>
          <a:endParaRPr lang="en-AE"/>
        </a:p>
      </dgm:t>
    </dgm:pt>
    <dgm:pt modelId="{48037822-44F4-479F-AD7F-9BE680FFB6FF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F0CB64-B116-4C0D-AB50-BE60E08621F0}" type="parTrans" cxnId="{9CD21F7A-1F7E-4558-AE53-B5F8F33BD0C8}">
      <dgm:prSet/>
      <dgm:spPr/>
      <dgm:t>
        <a:bodyPr/>
        <a:lstStyle/>
        <a:p>
          <a:endParaRPr lang="en-AE"/>
        </a:p>
      </dgm:t>
    </dgm:pt>
    <dgm:pt modelId="{FFCE5421-BEF8-49E9-A01B-035F67B9C5F5}" type="sibTrans" cxnId="{9CD21F7A-1F7E-4558-AE53-B5F8F33BD0C8}">
      <dgm:prSet/>
      <dgm:spPr/>
      <dgm:t>
        <a:bodyPr/>
        <a:lstStyle/>
        <a:p>
          <a:endParaRPr lang="en-AE"/>
        </a:p>
      </dgm:t>
    </dgm:pt>
    <dgm:pt modelId="{3114A5A7-8076-418C-BC53-65061E78994D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Results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105121-2E5A-4812-80FA-10472F1B5CA3}" type="parTrans" cxnId="{8877071B-AA6D-4BDE-91F8-8377B2CE991A}">
      <dgm:prSet/>
      <dgm:spPr/>
      <dgm:t>
        <a:bodyPr/>
        <a:lstStyle/>
        <a:p>
          <a:endParaRPr lang="en-AE"/>
        </a:p>
      </dgm:t>
    </dgm:pt>
    <dgm:pt modelId="{B63E4A63-F301-40F2-8329-4DA9D1392EED}" type="sibTrans" cxnId="{8877071B-AA6D-4BDE-91F8-8377B2CE991A}">
      <dgm:prSet/>
      <dgm:spPr/>
      <dgm:t>
        <a:bodyPr/>
        <a:lstStyle/>
        <a:p>
          <a:endParaRPr lang="en-AE"/>
        </a:p>
      </dgm:t>
    </dgm:pt>
    <dgm:pt modelId="{457697DA-5959-449B-8274-C80062C86D3E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AF3824-5280-4978-B457-0B599A710111}" type="parTrans" cxnId="{A789E107-01EE-4C57-AA0D-99751320B8EA}">
      <dgm:prSet/>
      <dgm:spPr/>
      <dgm:t>
        <a:bodyPr/>
        <a:lstStyle/>
        <a:p>
          <a:endParaRPr lang="en-AE"/>
        </a:p>
      </dgm:t>
    </dgm:pt>
    <dgm:pt modelId="{1CA195FA-A5C0-4CE4-BA5F-00162E73A01D}" type="sibTrans" cxnId="{A789E107-01EE-4C57-AA0D-99751320B8EA}">
      <dgm:prSet/>
      <dgm:spPr/>
      <dgm:t>
        <a:bodyPr/>
        <a:lstStyle/>
        <a:p>
          <a:endParaRPr lang="en-AE"/>
        </a:p>
      </dgm:t>
    </dgm:pt>
    <dgm:pt modelId="{C48E0A5A-D5FC-46FE-BCCA-2BE429823691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</a:t>
          </a:r>
          <a:endParaRPr lang="en-A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FA3D06-C23D-44A4-BF5B-A607A064D366}" type="parTrans" cxnId="{40277239-F9A3-4AE6-B6B3-987116F83BA5}">
      <dgm:prSet/>
      <dgm:spPr/>
      <dgm:t>
        <a:bodyPr/>
        <a:lstStyle/>
        <a:p>
          <a:endParaRPr lang="en-AE"/>
        </a:p>
      </dgm:t>
    </dgm:pt>
    <dgm:pt modelId="{21F4B4DC-5EC3-4B8A-997A-40C6AF5322D9}" type="sibTrans" cxnId="{40277239-F9A3-4AE6-B6B3-987116F83BA5}">
      <dgm:prSet/>
      <dgm:spPr/>
      <dgm:t>
        <a:bodyPr/>
        <a:lstStyle/>
        <a:p>
          <a:endParaRPr lang="en-AE"/>
        </a:p>
      </dgm:t>
    </dgm:pt>
    <dgm:pt modelId="{FB99539E-5B72-46CA-B5E2-4779DFACC3DF}" type="pres">
      <dgm:prSet presAssocID="{CFFF5C50-FAB6-4F35-8F8B-BFAB798E13BA}" presName="linearFlow" presStyleCnt="0">
        <dgm:presLayoutVars>
          <dgm:dir/>
          <dgm:animLvl val="lvl"/>
          <dgm:resizeHandles val="exact"/>
        </dgm:presLayoutVars>
      </dgm:prSet>
      <dgm:spPr/>
    </dgm:pt>
    <dgm:pt modelId="{B09313AC-46CB-4AAB-865C-0D0257FB7493}" type="pres">
      <dgm:prSet presAssocID="{44C66598-966A-47D5-9C0A-FD432B86B8F3}" presName="composite" presStyleCnt="0"/>
      <dgm:spPr/>
    </dgm:pt>
    <dgm:pt modelId="{FB16A1FA-F82A-4341-A595-B88D69A57C59}" type="pres">
      <dgm:prSet presAssocID="{44C66598-966A-47D5-9C0A-FD432B86B8F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E76D4-42F6-443B-9BB3-5BA5EB4C5F5C}" type="pres">
      <dgm:prSet presAssocID="{44C66598-966A-47D5-9C0A-FD432B86B8F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158E2-C394-4680-BF5F-36FECFFA6DC9}" type="pres">
      <dgm:prSet presAssocID="{84B17B05-5C1B-4933-93DC-703838C6B50D}" presName="sp" presStyleCnt="0"/>
      <dgm:spPr/>
    </dgm:pt>
    <dgm:pt modelId="{78DEA50F-1D44-4004-88D3-22AF913FD743}" type="pres">
      <dgm:prSet presAssocID="{4A5B323D-095A-4E8C-8D93-781F81301B73}" presName="composite" presStyleCnt="0"/>
      <dgm:spPr/>
    </dgm:pt>
    <dgm:pt modelId="{F878D482-5A32-4655-8C7F-7A67D7E9B6F1}" type="pres">
      <dgm:prSet presAssocID="{4A5B323D-095A-4E8C-8D93-781F81301B7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173FA-DF7A-4ED4-A72D-93DE4D7BC88F}" type="pres">
      <dgm:prSet presAssocID="{4A5B323D-095A-4E8C-8D93-781F81301B7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1F090-19C7-4AA3-B41C-A56144C3DFD1}" type="pres">
      <dgm:prSet presAssocID="{65B5D610-D375-4282-9F78-30FD287DBB11}" presName="sp" presStyleCnt="0"/>
      <dgm:spPr/>
    </dgm:pt>
    <dgm:pt modelId="{4CAE875A-028F-4849-9ED9-41F839B4D378}" type="pres">
      <dgm:prSet presAssocID="{0D1BEBC9-581F-4916-A741-B7710B08A575}" presName="composite" presStyleCnt="0"/>
      <dgm:spPr/>
    </dgm:pt>
    <dgm:pt modelId="{13B98064-54BF-4734-B068-2AB2408879ED}" type="pres">
      <dgm:prSet presAssocID="{0D1BEBC9-581F-4916-A741-B7710B08A57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942DF-1727-4A79-B20D-FC8AA6B24DDE}" type="pres">
      <dgm:prSet presAssocID="{0D1BEBC9-581F-4916-A741-B7710B08A575}" presName="descendantText" presStyleLbl="alignAcc1" presStyleIdx="2" presStyleCnt="6" custLinFactNeighborX="182" custLinFactNeighborY="11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B2A8A-61B9-43D4-920E-2B21E46D5A35}" type="pres">
      <dgm:prSet presAssocID="{3D08E0E1-8306-43FD-B72A-4E4CA67E93D9}" presName="sp" presStyleCnt="0"/>
      <dgm:spPr/>
    </dgm:pt>
    <dgm:pt modelId="{028FF910-0F27-4096-BD27-113FD3217258}" type="pres">
      <dgm:prSet presAssocID="{AEC049B8-B9D1-4D7D-90E3-F3548022AE51}" presName="composite" presStyleCnt="0"/>
      <dgm:spPr/>
    </dgm:pt>
    <dgm:pt modelId="{3F33CC2B-5383-47B4-97D0-2A0249A26DE1}" type="pres">
      <dgm:prSet presAssocID="{AEC049B8-B9D1-4D7D-90E3-F3548022AE5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84D55-D90C-4A6F-BC34-5253FF0AA8B8}" type="pres">
      <dgm:prSet presAssocID="{AEC049B8-B9D1-4D7D-90E3-F3548022AE5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4CC65-5BFC-4AA9-8506-543FC88DEDBA}" type="pres">
      <dgm:prSet presAssocID="{906DE0E2-FA8C-4BF6-9748-DA7A90C5A075}" presName="sp" presStyleCnt="0"/>
      <dgm:spPr/>
    </dgm:pt>
    <dgm:pt modelId="{ADA09609-3AFB-4975-93ED-2C7A714E9608}" type="pres">
      <dgm:prSet presAssocID="{AE83D16C-E193-4F71-BAA1-53A38CC48AF4}" presName="composite" presStyleCnt="0"/>
      <dgm:spPr/>
    </dgm:pt>
    <dgm:pt modelId="{C9160704-8E7A-413D-9200-40008C3C4C85}" type="pres">
      <dgm:prSet presAssocID="{AE83D16C-E193-4F71-BAA1-53A38CC48AF4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DC150-F496-4640-8872-CB724E12D780}" type="pres">
      <dgm:prSet presAssocID="{AE83D16C-E193-4F71-BAA1-53A38CC48AF4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5F69F-783F-418B-9EB2-B7AD47896A37}" type="pres">
      <dgm:prSet presAssocID="{22991353-CFEB-4C14-A29D-83DB4AD0933C}" presName="sp" presStyleCnt="0"/>
      <dgm:spPr/>
    </dgm:pt>
    <dgm:pt modelId="{8659B5C1-4859-4547-BBC8-FB6C7386DCC3}" type="pres">
      <dgm:prSet presAssocID="{9F4FD342-845E-4104-AF8F-429A96404F4A}" presName="composite" presStyleCnt="0"/>
      <dgm:spPr/>
    </dgm:pt>
    <dgm:pt modelId="{38AD22AD-3312-42BA-B7D4-2A190AFEB0D1}" type="pres">
      <dgm:prSet presAssocID="{9F4FD342-845E-4104-AF8F-429A96404F4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62140-D0CD-48A8-8F74-A2729061162B}" type="pres">
      <dgm:prSet presAssocID="{9F4FD342-845E-4104-AF8F-429A96404F4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68D68E-D509-4395-95E7-2081A02F1900}" type="presOf" srcId="{AE83D16C-E193-4F71-BAA1-53A38CC48AF4}" destId="{C9160704-8E7A-413D-9200-40008C3C4C85}" srcOrd="0" destOrd="0" presId="urn:microsoft.com/office/officeart/2005/8/layout/chevron2"/>
    <dgm:cxn modelId="{77A47E72-CDDA-4AC6-A0DD-37D94855046C}" type="presOf" srcId="{CFFF5C50-FAB6-4F35-8F8B-BFAB798E13BA}" destId="{FB99539E-5B72-46CA-B5E2-4779DFACC3DF}" srcOrd="0" destOrd="0" presId="urn:microsoft.com/office/officeart/2005/8/layout/chevron2"/>
    <dgm:cxn modelId="{E38FBFD0-7DCC-42B0-9B5B-BB9B4725595D}" srcId="{CFFF5C50-FAB6-4F35-8F8B-BFAB798E13BA}" destId="{AEC049B8-B9D1-4D7D-90E3-F3548022AE51}" srcOrd="3" destOrd="0" parTransId="{228D8253-2866-4F0A-97A9-896FFEC4D203}" sibTransId="{906DE0E2-FA8C-4BF6-9748-DA7A90C5A075}"/>
    <dgm:cxn modelId="{F24F3B18-0B25-4374-92E0-8786E79AEFF0}" srcId="{CFFF5C50-FAB6-4F35-8F8B-BFAB798E13BA}" destId="{AE83D16C-E193-4F71-BAA1-53A38CC48AF4}" srcOrd="4" destOrd="0" parTransId="{6EC3C215-57FF-4D19-A227-B1908EECB561}" sibTransId="{22991353-CFEB-4C14-A29D-83DB4AD0933C}"/>
    <dgm:cxn modelId="{9973B2B1-8130-4DCF-8E40-DC010B101C6A}" type="presOf" srcId="{3114A5A7-8076-418C-BC53-65061E78994D}" destId="{B3384D55-D90C-4A6F-BC34-5253FF0AA8B8}" srcOrd="0" destOrd="0" presId="urn:microsoft.com/office/officeart/2005/8/layout/chevron2"/>
    <dgm:cxn modelId="{B7F8AA0F-3DAE-4C88-B5EB-5B7E2B66747D}" type="presOf" srcId="{4A5B323D-095A-4E8C-8D93-781F81301B73}" destId="{F878D482-5A32-4655-8C7F-7A67D7E9B6F1}" srcOrd="0" destOrd="0" presId="urn:microsoft.com/office/officeart/2005/8/layout/chevron2"/>
    <dgm:cxn modelId="{1CDAE139-D73D-4893-AF05-2696EE0BD660}" type="presOf" srcId="{9F4FD342-845E-4104-AF8F-429A96404F4A}" destId="{38AD22AD-3312-42BA-B7D4-2A190AFEB0D1}" srcOrd="0" destOrd="0" presId="urn:microsoft.com/office/officeart/2005/8/layout/chevron2"/>
    <dgm:cxn modelId="{3F4FC9C1-763D-4E9B-9C2B-E68DF8E89C0C}" type="presOf" srcId="{48037822-44F4-479F-AD7F-9BE680FFB6FF}" destId="{E8C942DF-1727-4A79-B20D-FC8AA6B24DDE}" srcOrd="0" destOrd="0" presId="urn:microsoft.com/office/officeart/2005/8/layout/chevron2"/>
    <dgm:cxn modelId="{D1699114-DFCF-48B4-A305-818E232226F5}" srcId="{CFFF5C50-FAB6-4F35-8F8B-BFAB798E13BA}" destId="{0D1BEBC9-581F-4916-A741-B7710B08A575}" srcOrd="2" destOrd="0" parTransId="{07040DA4-3A87-4DAE-9182-FA00C4D75FB7}" sibTransId="{3D08E0E1-8306-43FD-B72A-4E4CA67E93D9}"/>
    <dgm:cxn modelId="{D4062DB9-3DA1-490F-B893-3BA9C0131B55}" type="presOf" srcId="{AEC049B8-B9D1-4D7D-90E3-F3548022AE51}" destId="{3F33CC2B-5383-47B4-97D0-2A0249A26DE1}" srcOrd="0" destOrd="0" presId="urn:microsoft.com/office/officeart/2005/8/layout/chevron2"/>
    <dgm:cxn modelId="{3C7FFE06-8DAD-4301-96CD-7C48E0F599B0}" type="presOf" srcId="{C48E0A5A-D5FC-46FE-BCCA-2BE429823691}" destId="{61462140-D0CD-48A8-8F74-A2729061162B}" srcOrd="0" destOrd="0" presId="urn:microsoft.com/office/officeart/2005/8/layout/chevron2"/>
    <dgm:cxn modelId="{4BD42038-5611-466D-A02C-69B3708694A2}" srcId="{CFFF5C50-FAB6-4F35-8F8B-BFAB798E13BA}" destId="{4A5B323D-095A-4E8C-8D93-781F81301B73}" srcOrd="1" destOrd="0" parTransId="{F77035A7-5524-4A00-9849-43CF9A34FC1E}" sibTransId="{65B5D610-D375-4282-9F78-30FD287DBB11}"/>
    <dgm:cxn modelId="{A789E107-01EE-4C57-AA0D-99751320B8EA}" srcId="{AE83D16C-E193-4F71-BAA1-53A38CC48AF4}" destId="{457697DA-5959-449B-8274-C80062C86D3E}" srcOrd="0" destOrd="0" parTransId="{F7AF3824-5280-4978-B457-0B599A710111}" sibTransId="{1CA195FA-A5C0-4CE4-BA5F-00162E73A01D}"/>
    <dgm:cxn modelId="{89106CB9-0C74-419F-AB0D-6FBB8113D395}" srcId="{CFFF5C50-FAB6-4F35-8F8B-BFAB798E13BA}" destId="{9F4FD342-845E-4104-AF8F-429A96404F4A}" srcOrd="5" destOrd="0" parTransId="{6DA6F3A7-715C-4919-B7AD-AEC78B639FC8}" sibTransId="{DCABC93A-F5FA-4D31-9C4E-6736BEA25B1C}"/>
    <dgm:cxn modelId="{D75F59DD-EDB4-45C4-A367-1BD1282A504D}" srcId="{44C66598-966A-47D5-9C0A-FD432B86B8F3}" destId="{474FCE53-C6DC-42F2-99CE-E013113D0AE6}" srcOrd="0" destOrd="0" parTransId="{19368069-0449-4B1D-A299-A478D8BA105B}" sibTransId="{2819AF77-4C94-45D9-AC95-2F0BDC072E8C}"/>
    <dgm:cxn modelId="{2B3086EF-2814-41F7-8F0D-1D61F2EFE25D}" type="presOf" srcId="{457697DA-5959-449B-8274-C80062C86D3E}" destId="{A0DDC150-F496-4640-8872-CB724E12D780}" srcOrd="0" destOrd="0" presId="urn:microsoft.com/office/officeart/2005/8/layout/chevron2"/>
    <dgm:cxn modelId="{EE47190B-DF5A-461C-BAFF-E3957F9A7282}" type="presOf" srcId="{0D1BEBC9-581F-4916-A741-B7710B08A575}" destId="{13B98064-54BF-4734-B068-2AB2408879ED}" srcOrd="0" destOrd="0" presId="urn:microsoft.com/office/officeart/2005/8/layout/chevron2"/>
    <dgm:cxn modelId="{8877071B-AA6D-4BDE-91F8-8377B2CE991A}" srcId="{AEC049B8-B9D1-4D7D-90E3-F3548022AE51}" destId="{3114A5A7-8076-418C-BC53-65061E78994D}" srcOrd="0" destOrd="0" parTransId="{91105121-2E5A-4812-80FA-10472F1B5CA3}" sibTransId="{B63E4A63-F301-40F2-8329-4DA9D1392EED}"/>
    <dgm:cxn modelId="{F66057D8-D2B1-4490-BDE6-04BCDC2328D3}" type="presOf" srcId="{44C66598-966A-47D5-9C0A-FD432B86B8F3}" destId="{FB16A1FA-F82A-4341-A595-B88D69A57C59}" srcOrd="0" destOrd="0" presId="urn:microsoft.com/office/officeart/2005/8/layout/chevron2"/>
    <dgm:cxn modelId="{40277239-F9A3-4AE6-B6B3-987116F83BA5}" srcId="{9F4FD342-845E-4104-AF8F-429A96404F4A}" destId="{C48E0A5A-D5FC-46FE-BCCA-2BE429823691}" srcOrd="0" destOrd="0" parTransId="{F1FA3D06-C23D-44A4-BF5B-A607A064D366}" sibTransId="{21F4B4DC-5EC3-4B8A-997A-40C6AF5322D9}"/>
    <dgm:cxn modelId="{9CD21F7A-1F7E-4558-AE53-B5F8F33BD0C8}" srcId="{0D1BEBC9-581F-4916-A741-B7710B08A575}" destId="{48037822-44F4-479F-AD7F-9BE680FFB6FF}" srcOrd="0" destOrd="0" parTransId="{1BF0CB64-B116-4C0D-AB50-BE60E08621F0}" sibTransId="{FFCE5421-BEF8-49E9-A01B-035F67B9C5F5}"/>
    <dgm:cxn modelId="{B11F619A-2423-498F-8738-A254288801AD}" srcId="{CFFF5C50-FAB6-4F35-8F8B-BFAB798E13BA}" destId="{44C66598-966A-47D5-9C0A-FD432B86B8F3}" srcOrd="0" destOrd="0" parTransId="{CD7A0FCA-D8FA-43B1-B657-4021C815E04D}" sibTransId="{84B17B05-5C1B-4933-93DC-703838C6B50D}"/>
    <dgm:cxn modelId="{E7AD72C6-A7FD-4F35-9D65-9038E9157740}" type="presOf" srcId="{2DCAD2A9-C5CF-44D0-B37F-D7690FB356CE}" destId="{0D8173FA-DF7A-4ED4-A72D-93DE4D7BC88F}" srcOrd="0" destOrd="0" presId="urn:microsoft.com/office/officeart/2005/8/layout/chevron2"/>
    <dgm:cxn modelId="{BE709D87-A6C5-4A26-9158-039A7AA3847F}" srcId="{4A5B323D-095A-4E8C-8D93-781F81301B73}" destId="{2DCAD2A9-C5CF-44D0-B37F-D7690FB356CE}" srcOrd="0" destOrd="0" parTransId="{50FCD07E-6A6E-4E8C-8EB9-51D943EC2F26}" sibTransId="{A313C84E-9570-4FB3-A676-24E8A3604289}"/>
    <dgm:cxn modelId="{5253ECB4-34A9-46CD-BF41-2B0B2BDF98E5}" type="presOf" srcId="{474FCE53-C6DC-42F2-99CE-E013113D0AE6}" destId="{53AE76D4-42F6-443B-9BB3-5BA5EB4C5F5C}" srcOrd="0" destOrd="0" presId="urn:microsoft.com/office/officeart/2005/8/layout/chevron2"/>
    <dgm:cxn modelId="{33CBED4F-0D1F-491E-80B3-4B368B263115}" type="presParOf" srcId="{FB99539E-5B72-46CA-B5E2-4779DFACC3DF}" destId="{B09313AC-46CB-4AAB-865C-0D0257FB7493}" srcOrd="0" destOrd="0" presId="urn:microsoft.com/office/officeart/2005/8/layout/chevron2"/>
    <dgm:cxn modelId="{8C4E9C70-1B0B-4C6C-9524-CB358C26CBC5}" type="presParOf" srcId="{B09313AC-46CB-4AAB-865C-0D0257FB7493}" destId="{FB16A1FA-F82A-4341-A595-B88D69A57C59}" srcOrd="0" destOrd="0" presId="urn:microsoft.com/office/officeart/2005/8/layout/chevron2"/>
    <dgm:cxn modelId="{B0C7AA6E-24F9-4903-9A9C-5AC9F1EC7327}" type="presParOf" srcId="{B09313AC-46CB-4AAB-865C-0D0257FB7493}" destId="{53AE76D4-42F6-443B-9BB3-5BA5EB4C5F5C}" srcOrd="1" destOrd="0" presId="urn:microsoft.com/office/officeart/2005/8/layout/chevron2"/>
    <dgm:cxn modelId="{B749C45B-42D4-495F-AAB6-317647900C68}" type="presParOf" srcId="{FB99539E-5B72-46CA-B5E2-4779DFACC3DF}" destId="{E82158E2-C394-4680-BF5F-36FECFFA6DC9}" srcOrd="1" destOrd="0" presId="urn:microsoft.com/office/officeart/2005/8/layout/chevron2"/>
    <dgm:cxn modelId="{02D5FBF1-7FCF-4533-B264-BB5279EC843F}" type="presParOf" srcId="{FB99539E-5B72-46CA-B5E2-4779DFACC3DF}" destId="{78DEA50F-1D44-4004-88D3-22AF913FD743}" srcOrd="2" destOrd="0" presId="urn:microsoft.com/office/officeart/2005/8/layout/chevron2"/>
    <dgm:cxn modelId="{67C5F7F1-1000-4328-9F07-44FBBF22909D}" type="presParOf" srcId="{78DEA50F-1D44-4004-88D3-22AF913FD743}" destId="{F878D482-5A32-4655-8C7F-7A67D7E9B6F1}" srcOrd="0" destOrd="0" presId="urn:microsoft.com/office/officeart/2005/8/layout/chevron2"/>
    <dgm:cxn modelId="{3DEB4846-EF3B-4936-972C-0C7FDAE972B3}" type="presParOf" srcId="{78DEA50F-1D44-4004-88D3-22AF913FD743}" destId="{0D8173FA-DF7A-4ED4-A72D-93DE4D7BC88F}" srcOrd="1" destOrd="0" presId="urn:microsoft.com/office/officeart/2005/8/layout/chevron2"/>
    <dgm:cxn modelId="{852B30C1-2821-4886-86A8-CF98B5A651BE}" type="presParOf" srcId="{FB99539E-5B72-46CA-B5E2-4779DFACC3DF}" destId="{D7E1F090-19C7-4AA3-B41C-A56144C3DFD1}" srcOrd="3" destOrd="0" presId="urn:microsoft.com/office/officeart/2005/8/layout/chevron2"/>
    <dgm:cxn modelId="{A0B5A3C7-FFA4-41CC-8DD2-7CCA35E75205}" type="presParOf" srcId="{FB99539E-5B72-46CA-B5E2-4779DFACC3DF}" destId="{4CAE875A-028F-4849-9ED9-41F839B4D378}" srcOrd="4" destOrd="0" presId="urn:microsoft.com/office/officeart/2005/8/layout/chevron2"/>
    <dgm:cxn modelId="{A2A4FB74-7B93-4F11-9F14-40B1AA42C347}" type="presParOf" srcId="{4CAE875A-028F-4849-9ED9-41F839B4D378}" destId="{13B98064-54BF-4734-B068-2AB2408879ED}" srcOrd="0" destOrd="0" presId="urn:microsoft.com/office/officeart/2005/8/layout/chevron2"/>
    <dgm:cxn modelId="{D3C3FEBC-B244-4F01-9622-D74A2A49AC3C}" type="presParOf" srcId="{4CAE875A-028F-4849-9ED9-41F839B4D378}" destId="{E8C942DF-1727-4A79-B20D-FC8AA6B24DDE}" srcOrd="1" destOrd="0" presId="urn:microsoft.com/office/officeart/2005/8/layout/chevron2"/>
    <dgm:cxn modelId="{F7731B41-2B31-43BA-864A-704DE325F782}" type="presParOf" srcId="{FB99539E-5B72-46CA-B5E2-4779DFACC3DF}" destId="{81DB2A8A-61B9-43D4-920E-2B21E46D5A35}" srcOrd="5" destOrd="0" presId="urn:microsoft.com/office/officeart/2005/8/layout/chevron2"/>
    <dgm:cxn modelId="{CEE149DF-1B35-4C5E-9EEB-D47CF37D88A2}" type="presParOf" srcId="{FB99539E-5B72-46CA-B5E2-4779DFACC3DF}" destId="{028FF910-0F27-4096-BD27-113FD3217258}" srcOrd="6" destOrd="0" presId="urn:microsoft.com/office/officeart/2005/8/layout/chevron2"/>
    <dgm:cxn modelId="{F6971DEE-D6DA-4AF6-9A48-B8F463BE1AE4}" type="presParOf" srcId="{028FF910-0F27-4096-BD27-113FD3217258}" destId="{3F33CC2B-5383-47B4-97D0-2A0249A26DE1}" srcOrd="0" destOrd="0" presId="urn:microsoft.com/office/officeart/2005/8/layout/chevron2"/>
    <dgm:cxn modelId="{2015F18F-F38F-459F-8331-77BD8247156C}" type="presParOf" srcId="{028FF910-0F27-4096-BD27-113FD3217258}" destId="{B3384D55-D90C-4A6F-BC34-5253FF0AA8B8}" srcOrd="1" destOrd="0" presId="urn:microsoft.com/office/officeart/2005/8/layout/chevron2"/>
    <dgm:cxn modelId="{612F846B-48CB-4A7B-B66B-D26F6669CA16}" type="presParOf" srcId="{FB99539E-5B72-46CA-B5E2-4779DFACC3DF}" destId="{6AA4CC65-5BFC-4AA9-8506-543FC88DEDBA}" srcOrd="7" destOrd="0" presId="urn:microsoft.com/office/officeart/2005/8/layout/chevron2"/>
    <dgm:cxn modelId="{9B0C10FD-79FE-46E6-85F9-6AF92864B4C7}" type="presParOf" srcId="{FB99539E-5B72-46CA-B5E2-4779DFACC3DF}" destId="{ADA09609-3AFB-4975-93ED-2C7A714E9608}" srcOrd="8" destOrd="0" presId="urn:microsoft.com/office/officeart/2005/8/layout/chevron2"/>
    <dgm:cxn modelId="{B205BAE7-286C-4E55-A715-0244EA3D21FB}" type="presParOf" srcId="{ADA09609-3AFB-4975-93ED-2C7A714E9608}" destId="{C9160704-8E7A-413D-9200-40008C3C4C85}" srcOrd="0" destOrd="0" presId="urn:microsoft.com/office/officeart/2005/8/layout/chevron2"/>
    <dgm:cxn modelId="{940E95E1-29A7-49BE-B249-8936CAE1BCB2}" type="presParOf" srcId="{ADA09609-3AFB-4975-93ED-2C7A714E9608}" destId="{A0DDC150-F496-4640-8872-CB724E12D780}" srcOrd="1" destOrd="0" presId="urn:microsoft.com/office/officeart/2005/8/layout/chevron2"/>
    <dgm:cxn modelId="{946D4422-5EAA-40AF-9E0C-24A166FA4B68}" type="presParOf" srcId="{FB99539E-5B72-46CA-B5E2-4779DFACC3DF}" destId="{A665F69F-783F-418B-9EB2-B7AD47896A37}" srcOrd="9" destOrd="0" presId="urn:microsoft.com/office/officeart/2005/8/layout/chevron2"/>
    <dgm:cxn modelId="{9455E410-1223-47BD-BAE9-9E87E36A311C}" type="presParOf" srcId="{FB99539E-5B72-46CA-B5E2-4779DFACC3DF}" destId="{8659B5C1-4859-4547-BBC8-FB6C7386DCC3}" srcOrd="10" destOrd="0" presId="urn:microsoft.com/office/officeart/2005/8/layout/chevron2"/>
    <dgm:cxn modelId="{9C518022-142D-4FEE-8F1E-AA72E178B216}" type="presParOf" srcId="{8659B5C1-4859-4547-BBC8-FB6C7386DCC3}" destId="{38AD22AD-3312-42BA-B7D4-2A190AFEB0D1}" srcOrd="0" destOrd="0" presId="urn:microsoft.com/office/officeart/2005/8/layout/chevron2"/>
    <dgm:cxn modelId="{37F6F217-634E-4ADF-82BE-5E9E565F5A84}" type="presParOf" srcId="{8659B5C1-4859-4547-BBC8-FB6C7386DCC3}" destId="{61462140-D0CD-48A8-8F74-A272906116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6A1FA-F82A-4341-A595-B88D69A57C59}">
      <dsp:nvSpPr>
        <dsp:cNvPr id="0" name=""/>
        <dsp:cNvSpPr/>
      </dsp:nvSpPr>
      <dsp:spPr>
        <a:xfrm rot="5400000">
          <a:off x="-130151" y="133213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306748"/>
        <a:ext cx="607372" cy="260302"/>
      </dsp:txXfrm>
    </dsp:sp>
    <dsp:sp modelId="{53AE76D4-42F6-443B-9BB3-5BA5EB4C5F5C}">
      <dsp:nvSpPr>
        <dsp:cNvPr id="0" name=""/>
        <dsp:cNvSpPr/>
      </dsp:nvSpPr>
      <dsp:spPr>
        <a:xfrm rot="5400000">
          <a:off x="4187292" y="-3576857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 and visualization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30595"/>
        <a:ext cx="7696296" cy="508924"/>
      </dsp:txXfrm>
    </dsp:sp>
    <dsp:sp modelId="{F878D482-5A32-4655-8C7F-7A67D7E9B6F1}">
      <dsp:nvSpPr>
        <dsp:cNvPr id="0" name=""/>
        <dsp:cNvSpPr/>
      </dsp:nvSpPr>
      <dsp:spPr>
        <a:xfrm rot="5400000">
          <a:off x="-130151" y="902409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E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1075944"/>
        <a:ext cx="607372" cy="260302"/>
      </dsp:txXfrm>
    </dsp:sp>
    <dsp:sp modelId="{0D8173FA-DF7A-4ED4-A72D-93DE4D7BC88F}">
      <dsp:nvSpPr>
        <dsp:cNvPr id="0" name=""/>
        <dsp:cNvSpPr/>
      </dsp:nvSpPr>
      <dsp:spPr>
        <a:xfrm rot="5400000">
          <a:off x="4187292" y="-2807661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799791"/>
        <a:ext cx="7696296" cy="508924"/>
      </dsp:txXfrm>
    </dsp:sp>
    <dsp:sp modelId="{13B98064-54BF-4734-B068-2AB2408879ED}">
      <dsp:nvSpPr>
        <dsp:cNvPr id="0" name=""/>
        <dsp:cNvSpPr/>
      </dsp:nvSpPr>
      <dsp:spPr>
        <a:xfrm rot="5400000">
          <a:off x="-130151" y="1671606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1845141"/>
        <a:ext cx="607372" cy="260302"/>
      </dsp:txXfrm>
    </dsp:sp>
    <dsp:sp modelId="{E8C942DF-1727-4A79-B20D-FC8AA6B24DDE}">
      <dsp:nvSpPr>
        <dsp:cNvPr id="0" name=""/>
        <dsp:cNvSpPr/>
      </dsp:nvSpPr>
      <dsp:spPr>
        <a:xfrm rot="5400000">
          <a:off x="4187292" y="-1971051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1636401"/>
        <a:ext cx="7696296" cy="508924"/>
      </dsp:txXfrm>
    </dsp:sp>
    <dsp:sp modelId="{3F33CC2B-5383-47B4-97D0-2A0249A26DE1}">
      <dsp:nvSpPr>
        <dsp:cNvPr id="0" name=""/>
        <dsp:cNvSpPr/>
      </dsp:nvSpPr>
      <dsp:spPr>
        <a:xfrm rot="5400000">
          <a:off x="-130151" y="2440802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E" sz="1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2614337"/>
        <a:ext cx="607372" cy="260302"/>
      </dsp:txXfrm>
    </dsp:sp>
    <dsp:sp modelId="{B3384D55-D90C-4A6F-BC34-5253FF0AA8B8}">
      <dsp:nvSpPr>
        <dsp:cNvPr id="0" name=""/>
        <dsp:cNvSpPr/>
      </dsp:nvSpPr>
      <dsp:spPr>
        <a:xfrm rot="5400000">
          <a:off x="4187292" y="-1269268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Results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2338184"/>
        <a:ext cx="7696296" cy="508924"/>
      </dsp:txXfrm>
    </dsp:sp>
    <dsp:sp modelId="{C9160704-8E7A-413D-9200-40008C3C4C85}">
      <dsp:nvSpPr>
        <dsp:cNvPr id="0" name=""/>
        <dsp:cNvSpPr/>
      </dsp:nvSpPr>
      <dsp:spPr>
        <a:xfrm rot="5400000">
          <a:off x="-130151" y="3209998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3383533"/>
        <a:ext cx="607372" cy="260302"/>
      </dsp:txXfrm>
    </dsp:sp>
    <dsp:sp modelId="{A0DDC150-F496-4640-8872-CB724E12D780}">
      <dsp:nvSpPr>
        <dsp:cNvPr id="0" name=""/>
        <dsp:cNvSpPr/>
      </dsp:nvSpPr>
      <dsp:spPr>
        <a:xfrm rot="5400000">
          <a:off x="4187292" y="-500072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3107380"/>
        <a:ext cx="7696296" cy="508924"/>
      </dsp:txXfrm>
    </dsp:sp>
    <dsp:sp modelId="{38AD22AD-3312-42BA-B7D4-2A190AFEB0D1}">
      <dsp:nvSpPr>
        <dsp:cNvPr id="0" name=""/>
        <dsp:cNvSpPr/>
      </dsp:nvSpPr>
      <dsp:spPr>
        <a:xfrm rot="5400000">
          <a:off x="-130151" y="3979195"/>
          <a:ext cx="867674" cy="6073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4152730"/>
        <a:ext cx="607372" cy="260302"/>
      </dsp:txXfrm>
    </dsp:sp>
    <dsp:sp modelId="{61462140-D0CD-48A8-8F74-A2729061162B}">
      <dsp:nvSpPr>
        <dsp:cNvPr id="0" name=""/>
        <dsp:cNvSpPr/>
      </dsp:nvSpPr>
      <dsp:spPr>
        <a:xfrm rot="5400000">
          <a:off x="4187292" y="269123"/>
          <a:ext cx="563988" cy="7723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</a:t>
          </a:r>
          <a:endParaRPr lang="en-A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07372" y="3876575"/>
        <a:ext cx="7696296" cy="50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979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128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07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33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930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4177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1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51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6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27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89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61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00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31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27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3628-F4BB-4804-A6AC-9A2DE5D7B64A}" type="datetimeFigureOut">
              <a:rPr lang="en-AE" smtClean="0"/>
              <a:t>21/09/2022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E43D6-2ED8-4EA2-8E4E-48107741535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81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4E01-823D-4319-94F0-6B7D1898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947" y="591671"/>
            <a:ext cx="8994495" cy="283732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Employee Promotion</a:t>
            </a:r>
            <a:r>
              <a:rPr lang="en-AE" dirty="0"/>
              <a:t/>
            </a:r>
            <a:br>
              <a:rPr lang="en-AE" dirty="0"/>
            </a:br>
            <a:r>
              <a:rPr lang="en-A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by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Project-P151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3</a:t>
            </a:r>
            <a:r>
              <a:rPr lang="en-AE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67FA-71FD-42D0-9900-0EC4B94E5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947" y="3981158"/>
            <a:ext cx="9397219" cy="2637552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                                                                                                                            Mentors:                                                                                                                                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samarthini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Neha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Kajal Gagare                                                                                                                    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Himavanth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Bharambe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Sakhare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Shinde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Awachar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00;p9">
            <a:extLst>
              <a:ext uri="{FF2B5EF4-FFF2-40B4-BE49-F238E27FC236}">
                <a16:creationId xmlns:a16="http://schemas.microsoft.com/office/drawing/2014/main" id="{0137EC83-127E-434C-875C-89F92D128E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7024" y="98613"/>
            <a:ext cx="1417070" cy="412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79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4805-6BB6-4A44-B0F2-F119A6D7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59" y="128209"/>
            <a:ext cx="8911687" cy="690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400" dirty="0"/>
              <a:t> </a:t>
            </a:r>
            <a:endParaRPr lang="en-A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8C97-2CB2-4D4C-9DEF-91810A58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494" y="779929"/>
            <a:ext cx="9344118" cy="51312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is the statistical relationship between two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length_of_service has good correlation with class variables</a:t>
            </a:r>
          </a:p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20BB1-6FA1-4770-9103-AE7438B7C339}"/>
              </a:ext>
            </a:extLst>
          </p:cNvPr>
          <p:cNvSpPr txBox="1"/>
          <p:nvPr/>
        </p:nvSpPr>
        <p:spPr>
          <a:xfrm>
            <a:off x="8552330" y="1880809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A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A3241-FB54-7603-455F-CA7DD841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2250141"/>
            <a:ext cx="4372292" cy="4134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2295525"/>
            <a:ext cx="6244045" cy="3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D3B7-0AC9-4EF2-8105-9A9B8C49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183D77-8655-E389-AC0A-B895E3AB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87" y="3409406"/>
            <a:ext cx="4686659" cy="31805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FB676-9F71-5E63-1DFF-D2FB0EA0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03" y="3278778"/>
            <a:ext cx="5086432" cy="331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44D66-4B82-0ECB-2198-E279B57C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34" y="1946501"/>
            <a:ext cx="4124325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0FC66-F746-B3B3-4C33-19F428536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502" y="1999255"/>
            <a:ext cx="4656407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D58-4875-42F7-8931-09FE449F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95192"/>
            <a:ext cx="8911687" cy="64887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5476-B3D9-45D8-AC1F-808C4A30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423" y="869575"/>
            <a:ext cx="9672917" cy="556708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models are built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Logistic Regression: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 to predict a binary outcome: either something happens, or does not.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Support vector machine: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algorithms to train and classify data within degrees of polarity, taking it to a degree beyond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X/Y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prediction.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Naive Bayes: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alculates the possibility of whether a data point belongs within a certain category or does not.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K- Nearest neighbor: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locate all of the closest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around a new unknown data point in order to figure out what class it belongs to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Decision Tree: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a sequence of rules that can be used to classify the data.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 Forest: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 number of decision trees on various sub-samples of datasets and uses average to improve the predictive accuracy of the model and controls over-fitting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Neural network: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can recognize hidden patterns and correlations in raw data, cluster and classify it, and – over time – continuously learn and improve.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XgBoost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of ensemble boosting classifier. It combines multiple classifiers to increase the accuracy of classifiers.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Bagged Decision Tree: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combines multiple learners in a way to reduce the variance of estimates.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Gradient Boost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A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3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4F9C-03CE-45AD-816C-B86F9D67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different model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0C1-EA16-1F96-9CEA-8140F63D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2133600"/>
            <a:ext cx="9214338" cy="42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13078"/>
              </p:ext>
            </p:extLst>
          </p:nvPr>
        </p:nvGraphicFramePr>
        <p:xfrm>
          <a:off x="2589211" y="1742720"/>
          <a:ext cx="8305212" cy="4279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6949">
                  <a:extLst>
                    <a:ext uri="{9D8B030D-6E8A-4147-A177-3AD203B41FA5}">
                      <a16:colId xmlns:a16="http://schemas.microsoft.com/office/drawing/2014/main" val="730644668"/>
                    </a:ext>
                  </a:extLst>
                </a:gridCol>
                <a:gridCol w="3357154">
                  <a:extLst>
                    <a:ext uri="{9D8B030D-6E8A-4147-A177-3AD203B41FA5}">
                      <a16:colId xmlns:a16="http://schemas.microsoft.com/office/drawing/2014/main" val="2782935480"/>
                    </a:ext>
                  </a:extLst>
                </a:gridCol>
                <a:gridCol w="1894806">
                  <a:extLst>
                    <a:ext uri="{9D8B030D-6E8A-4147-A177-3AD203B41FA5}">
                      <a16:colId xmlns:a16="http://schemas.microsoft.com/office/drawing/2014/main" val="2023156300"/>
                    </a:ext>
                  </a:extLst>
                </a:gridCol>
                <a:gridCol w="2076303">
                  <a:extLst>
                    <a:ext uri="{9D8B030D-6E8A-4147-A177-3AD203B41FA5}">
                      <a16:colId xmlns:a16="http://schemas.microsoft.com/office/drawing/2014/main" val="3403078277"/>
                    </a:ext>
                  </a:extLst>
                </a:gridCol>
              </a:tblGrid>
              <a:tr h="6485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5882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55406"/>
                  </a:ext>
                </a:extLst>
              </a:tr>
              <a:tr h="5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70629"/>
                  </a:ext>
                </a:extLst>
              </a:tr>
              <a:tr h="5185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36715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65473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02531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6545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09167"/>
                  </a:ext>
                </a:extLst>
              </a:tr>
              <a:tr h="7407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Gradient Boosting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6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9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4ABF-1DDE-4B0B-A573-DD716084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36" y="140016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1F46-EC10-4065-9775-EE485AB6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29553"/>
            <a:ext cx="8915400" cy="4808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for this dataset is Gradient Boosting model. It gives training accuracy of 92.48% and testing accuracy of 92.61%.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A8D7F-6DCB-13E0-687B-04FBCD98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21" y="2327421"/>
            <a:ext cx="6762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7B07-0B0C-4291-8BE8-E1536A64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825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2B5E-0A02-4249-8EBB-75FC14AD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0" y="1640541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itchFamily="18" charset="0"/>
              </a:rPr>
              <a:t>We  used Gradient Boosting Classifier model  to deploy the employee dataset. Because it shows highest accuracy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 we are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simplicity, easy to use.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app framework in Python language. It helps us create web apps for data science and machine learning in a short time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indicates promoted and 0 indicates not promoted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547687"/>
            <a:ext cx="6439987" cy="60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552F-EED3-4F92-9E1A-54C3EC93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33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F54-9ABC-41CC-8065-0795CFF0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776" y="1353671"/>
            <a:ext cx="8915400" cy="158675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set had a lot of duplicate values ​​which was a challenge whether to remove it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accuracy model was a challenging situation 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many missing values which was a challenge whether to remove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large dataset and having many categorical variables so challenges are more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59F0D-E258-4724-9D13-1771CF3C2B76}"/>
              </a:ext>
            </a:extLst>
          </p:cNvPr>
          <p:cNvSpPr txBox="1"/>
          <p:nvPr/>
        </p:nvSpPr>
        <p:spPr>
          <a:xfrm>
            <a:off x="2445776" y="3300653"/>
            <a:ext cx="7293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we overcome the challenges?</a:t>
            </a:r>
            <a:endParaRPr lang="en-AE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4BD27-A358-49C9-97D6-1B9C0BD9766D}"/>
              </a:ext>
            </a:extLst>
          </p:cNvPr>
          <p:cNvSpPr txBox="1"/>
          <p:nvPr/>
        </p:nvSpPr>
        <p:spPr>
          <a:xfrm>
            <a:off x="2592924" y="4007224"/>
            <a:ext cx="789578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large dataset , replace missing values with mean , mode and 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testing and training accuracy  of all model to finalize the best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 is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us, to know how to handle the data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9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Anatomy of a &quot;Thank You&quot;">
            <a:extLst>
              <a:ext uri="{FF2B5EF4-FFF2-40B4-BE49-F238E27FC236}">
                <a16:creationId xmlns:a16="http://schemas.microsoft.com/office/drawing/2014/main" id="{ACD94702-2343-44E6-B801-4AE0DFB3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34" y="1333500"/>
            <a:ext cx="6667500" cy="371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6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896B-E125-4A0B-A5D3-A17FBE29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8" y="448235"/>
            <a:ext cx="9146894" cy="14567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Problem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predict if a person is eligible for promotion or not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AE" sz="2000" dirty="0">
                <a:solidFill>
                  <a:schemeClr val="tx1"/>
                </a:solidFill>
              </a:rPr>
              <a:t/>
            </a:r>
            <a:br>
              <a:rPr lang="en-AE" sz="2000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986E-CB92-4AF0-A964-228EDA9E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18" y="2133600"/>
            <a:ext cx="9146894" cy="3777622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here is to model the probability that a person is promoted or not from different features.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5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F43F-8EDA-4218-80DF-88AFDEB0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3" y="300837"/>
            <a:ext cx="9324829" cy="12808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lang="en-A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5A55C57-20DF-435E-B28F-9F257F890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38613"/>
              </p:ext>
            </p:extLst>
          </p:nvPr>
        </p:nvGraphicFramePr>
        <p:xfrm>
          <a:off x="2244435" y="1256145"/>
          <a:ext cx="8331201" cy="471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36AB-4D19-41BE-BB31-E4AA10E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30" y="0"/>
            <a:ext cx="9021388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 set includes</a:t>
            </a:r>
            <a:endParaRPr lang="en-AE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382A-B381-4350-9175-D98AD79E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168" y="840509"/>
            <a:ext cx="9870831" cy="574501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:Unique ID for the employee</a:t>
            </a:r>
            <a:endParaRPr lang="en-US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Department of employee</a:t>
            </a:r>
          </a:p>
          <a:p>
            <a:pPr>
              <a:lnSpc>
                <a:spcPct val="150000"/>
              </a:lnSpc>
            </a:pPr>
            <a:r>
              <a:rPr lang="en-US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Region of employment (unordered)</a:t>
            </a:r>
          </a:p>
          <a:p>
            <a:pPr>
              <a:lnSpc>
                <a:spcPct val="150000"/>
              </a:lnSpc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Education Level</a:t>
            </a:r>
          </a:p>
          <a:p>
            <a:pPr>
              <a:lnSpc>
                <a:spcPct val="150000"/>
              </a:lnSpc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Gender of Employee</a:t>
            </a:r>
          </a:p>
          <a:p>
            <a:pPr>
              <a:lnSpc>
                <a:spcPct val="150000"/>
              </a:lnSpc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 channel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Channel of recruitment for employee</a:t>
            </a:r>
          </a:p>
          <a:p>
            <a:pPr>
              <a:lnSpc>
                <a:spcPct val="150000"/>
              </a:lnSpc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no_of_training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of other training completed in the previous year on soft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skills,technical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skills,etc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Age of Employee</a:t>
            </a:r>
          </a:p>
          <a:p>
            <a:pPr>
              <a:lnSpc>
                <a:spcPct val="150000"/>
              </a:lnSpc>
            </a:pPr>
            <a:r>
              <a:rPr lang="en-AE" sz="6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previous_year_rating</a:t>
            </a: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Employee rating for the previous year</a:t>
            </a:r>
          </a:p>
          <a:p>
            <a:pPr>
              <a:lnSpc>
                <a:spcPct val="150000"/>
              </a:lnSpc>
            </a:pPr>
            <a:r>
              <a:rPr lang="en-AE" sz="6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length_of_service</a:t>
            </a: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Length of service in years</a:t>
            </a:r>
          </a:p>
          <a:p>
            <a:pPr>
              <a:lnSpc>
                <a:spcPct val="150000"/>
              </a:lnSpc>
            </a:pPr>
            <a:r>
              <a:rPr lang="en-AE" sz="6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awards_won</a:t>
            </a: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awards won during the previous year then 1 else 0</a:t>
            </a:r>
          </a:p>
          <a:p>
            <a:pPr>
              <a:lnSpc>
                <a:spcPct val="150000"/>
              </a:lnSpc>
            </a:pPr>
            <a:r>
              <a:rPr lang="en-AE" sz="6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avg_training_score</a:t>
            </a: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Average score in current training evaluations</a:t>
            </a:r>
          </a:p>
          <a:p>
            <a:pPr>
              <a:lnSpc>
                <a:spcPct val="150000"/>
              </a:lnSpc>
            </a:pPr>
            <a:r>
              <a:rPr lang="en-AE" sz="6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is_promoted</a:t>
            </a:r>
            <a:r>
              <a:rPr lang="en-AE" sz="6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E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(Target) Recommended for promotion</a:t>
            </a:r>
          </a:p>
          <a:p>
            <a:pPr>
              <a:lnSpc>
                <a:spcPct val="150000"/>
              </a:lnSpc>
            </a:pPr>
            <a:endParaRPr lang="en-AE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F762-A55A-4AD1-B36C-B98580AA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782" y="162292"/>
            <a:ext cx="8992321" cy="12808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details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D033-EC65-4FED-997C-8BF70A1C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5" y="970671"/>
            <a:ext cx="8992321" cy="40908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contains 13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54808 rows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Is_promoted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target variable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225 duplicated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2E6F0-6663-645D-9A4B-BAB1997A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2523702"/>
            <a:ext cx="8187372" cy="37776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39DD768-4939-69A4-E80E-55D26E29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661"/>
            <a:ext cx="4571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12B070-0896-2F24-8DDE-B8F506A7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49" y="2491324"/>
            <a:ext cx="194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A2F5-6275-436D-8DAB-FDEABCA5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96" y="184839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Exploratory Data Analysis (EDA)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E540-EC19-4E56-BED9-01BB597E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545" y="1575582"/>
            <a:ext cx="10208456" cy="414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missing values in the dataset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previous_year_rating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avg_training_score columns having missing values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handle by replacing it with mean , mode , and median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225 duplicate values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has integer datatype and 2 features has float datatype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department,  region, education , gender, recruitment channel and age columns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952E3-B1BE-E9D7-0A79-41D3CA12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43746"/>
              </p:ext>
            </p:extLst>
          </p:nvPr>
        </p:nvGraphicFramePr>
        <p:xfrm>
          <a:off x="1983545" y="1290469"/>
          <a:ext cx="5974251" cy="3505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97649522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1346981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0082321"/>
                    </a:ext>
                  </a:extLst>
                </a:gridCol>
                <a:gridCol w="1516551">
                  <a:extLst>
                    <a:ext uri="{9D8B030D-6E8A-4147-A177-3AD203B41FA5}">
                      <a16:colId xmlns:a16="http://schemas.microsoft.com/office/drawing/2014/main" val="3175863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8298-74A2-499B-9740-21086429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83" y="122086"/>
            <a:ext cx="8911687" cy="7205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Visualization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0E76-F183-4226-BC75-CC18DD02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094" y="968188"/>
            <a:ext cx="4752882" cy="12192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Is_promoted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representation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Not_promoted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is more in the 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8D29C-746B-6776-DC4E-4A907365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29" y="2560321"/>
            <a:ext cx="698690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8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792" y="117566"/>
            <a:ext cx="8911687" cy="66620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Drawn histogram for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feature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No_of_trainings, previous_year_ratings, length_of_service, awards_won &amp; avg_training_score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9" y="1104673"/>
            <a:ext cx="3135582" cy="2962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23723"/>
            <a:ext cx="2608318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7" y="1104673"/>
            <a:ext cx="285195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8" y="4387849"/>
            <a:ext cx="3056708" cy="2326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88" y="4388484"/>
            <a:ext cx="3952875" cy="23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Scatter plot for all the variables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319349"/>
            <a:ext cx="9610497" cy="5447211"/>
          </a:xfrm>
        </p:spPr>
      </p:pic>
    </p:spTree>
    <p:extLst>
      <p:ext uri="{BB962C8B-B14F-4D97-AF65-F5344CB8AC3E}">
        <p14:creationId xmlns:p14="http://schemas.microsoft.com/office/powerpoint/2010/main" val="6091601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1229</TotalTime>
  <Words>577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Times New Roman</vt:lpstr>
      <vt:lpstr>Wingdings 3</vt:lpstr>
      <vt:lpstr>Wisp</vt:lpstr>
      <vt:lpstr>      Project: Employee Promotion  Presented by  Project-P151 Team 3 </vt:lpstr>
      <vt:lpstr>Business Problem  To predict if a person is eligible for promotion or not     </vt:lpstr>
      <vt:lpstr>Project Architecture / Project Flow</vt:lpstr>
      <vt:lpstr>    Data set includes</vt:lpstr>
      <vt:lpstr>Data set details</vt:lpstr>
      <vt:lpstr>Exploratory Data Analysis (EDA)</vt:lpstr>
      <vt:lpstr>Visualization</vt:lpstr>
      <vt:lpstr>Drawn histogram for Numerical feature distribution of No_of_trainings, previous_year_ratings, length_of_service, awards_won &amp; avg_training_score </vt:lpstr>
      <vt:lpstr>Scatter plot for all the variables</vt:lpstr>
      <vt:lpstr>Correlation </vt:lpstr>
      <vt:lpstr>Model validation</vt:lpstr>
      <vt:lpstr>Model building</vt:lpstr>
      <vt:lpstr>Accuracy of different model</vt:lpstr>
      <vt:lpstr>Final model</vt:lpstr>
      <vt:lpstr>Deployment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Bankruptcy Prevention</dc:title>
  <dc:creator>Saatvik</dc:creator>
  <cp:lastModifiedBy>DELL</cp:lastModifiedBy>
  <cp:revision>115</cp:revision>
  <dcterms:created xsi:type="dcterms:W3CDTF">2022-07-23T12:41:16Z</dcterms:created>
  <dcterms:modified xsi:type="dcterms:W3CDTF">2022-09-21T10:26:00Z</dcterms:modified>
</cp:coreProperties>
</file>