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6" r:id="rId11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0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04623-9F97-4EF2-8488-CB545C00CBE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174C1A-BBF6-45A7-B943-0453BECA3606}">
      <dgm:prSet/>
      <dgm:spPr/>
      <dgm:t>
        <a:bodyPr/>
        <a:lstStyle/>
        <a:p>
          <a:r>
            <a:rPr lang="en-US"/>
            <a:t>In conclusion, the GPS-based dynamic toll tax collection system is a project that serves the community in many ways.</a:t>
          </a:r>
        </a:p>
      </dgm:t>
    </dgm:pt>
    <dgm:pt modelId="{761F44BD-CF9B-49F6-AE70-B45AF7054750}" type="parTrans" cxnId="{93460258-31B4-4FFB-B8FA-276A31D96B41}">
      <dgm:prSet/>
      <dgm:spPr/>
      <dgm:t>
        <a:bodyPr/>
        <a:lstStyle/>
        <a:p>
          <a:endParaRPr lang="en-US"/>
        </a:p>
      </dgm:t>
    </dgm:pt>
    <dgm:pt modelId="{C9D8AA3B-ABDC-422E-8E18-08495410A3B1}" type="sibTrans" cxnId="{93460258-31B4-4FFB-B8FA-276A31D96B41}">
      <dgm:prSet/>
      <dgm:spPr/>
      <dgm:t>
        <a:bodyPr/>
        <a:lstStyle/>
        <a:p>
          <a:endParaRPr lang="en-US"/>
        </a:p>
      </dgm:t>
    </dgm:pt>
    <dgm:pt modelId="{77622E00-307C-4EA8-B9B6-9A340BDB0150}">
      <dgm:prSet/>
      <dgm:spPr/>
      <dgm:t>
        <a:bodyPr/>
        <a:lstStyle/>
        <a:p>
          <a:r>
            <a:rPr lang="en-US"/>
            <a:t>This system offers a more efficient and effective way of collecting toll taxes, reducing traffic congestion, and improving the overall transportation experience.</a:t>
          </a:r>
        </a:p>
      </dgm:t>
    </dgm:pt>
    <dgm:pt modelId="{67D5E38A-6E75-4A88-ADE2-5435F8DF27C9}" type="parTrans" cxnId="{38EAB14F-3A6A-4F9A-B094-174B5F959165}">
      <dgm:prSet/>
      <dgm:spPr/>
      <dgm:t>
        <a:bodyPr/>
        <a:lstStyle/>
        <a:p>
          <a:endParaRPr lang="en-US"/>
        </a:p>
      </dgm:t>
    </dgm:pt>
    <dgm:pt modelId="{863FDF97-F4C3-4C33-891A-2F6814D3AFD6}" type="sibTrans" cxnId="{38EAB14F-3A6A-4F9A-B094-174B5F959165}">
      <dgm:prSet/>
      <dgm:spPr/>
      <dgm:t>
        <a:bodyPr/>
        <a:lstStyle/>
        <a:p>
          <a:endParaRPr lang="en-US"/>
        </a:p>
      </dgm:t>
    </dgm:pt>
    <dgm:pt modelId="{35604478-BA45-431F-B2D2-FF5F2FE16DD5}">
      <dgm:prSet/>
      <dgm:spPr/>
      <dgm:t>
        <a:bodyPr/>
        <a:lstStyle/>
        <a:p>
          <a:r>
            <a:rPr lang="en-US"/>
            <a:t>Additionally, we have integrated AWS IoT services using the MQTT protocol. </a:t>
          </a:r>
        </a:p>
      </dgm:t>
    </dgm:pt>
    <dgm:pt modelId="{E182B651-2B75-4395-8AEA-C714CC46E850}" type="parTrans" cxnId="{A2BD6B05-3142-4BB8-BE5D-03AFF5BB936A}">
      <dgm:prSet/>
      <dgm:spPr/>
      <dgm:t>
        <a:bodyPr/>
        <a:lstStyle/>
        <a:p>
          <a:endParaRPr lang="en-US"/>
        </a:p>
      </dgm:t>
    </dgm:pt>
    <dgm:pt modelId="{4D814062-7AA3-4726-85AC-3DC4E41B12A5}" type="sibTrans" cxnId="{A2BD6B05-3142-4BB8-BE5D-03AFF5BB936A}">
      <dgm:prSet/>
      <dgm:spPr/>
      <dgm:t>
        <a:bodyPr/>
        <a:lstStyle/>
        <a:p>
          <a:endParaRPr lang="en-US"/>
        </a:p>
      </dgm:t>
    </dgm:pt>
    <dgm:pt modelId="{FA75CBF8-6CE4-4B6A-A7A9-CEA09C98F9D1}">
      <dgm:prSet/>
      <dgm:spPr/>
      <dgm:t>
        <a:bodyPr/>
        <a:lstStyle/>
        <a:p>
          <a:r>
            <a:rPr lang="en-US"/>
            <a:t>The distance traveled and tax amount calculation have been carried out within the AWS cloud environment. We have also developed Lambda functions to link various other processes.</a:t>
          </a:r>
        </a:p>
      </dgm:t>
    </dgm:pt>
    <dgm:pt modelId="{54C589D0-41A9-4C45-AEB5-3DD5AE9F2F1B}" type="parTrans" cxnId="{1098544C-ADC0-475C-B22E-132B66819E65}">
      <dgm:prSet/>
      <dgm:spPr/>
      <dgm:t>
        <a:bodyPr/>
        <a:lstStyle/>
        <a:p>
          <a:endParaRPr lang="en-US"/>
        </a:p>
      </dgm:t>
    </dgm:pt>
    <dgm:pt modelId="{51163F7F-C24D-4FA2-9DC3-73595A88353F}" type="sibTrans" cxnId="{1098544C-ADC0-475C-B22E-132B66819E65}">
      <dgm:prSet/>
      <dgm:spPr/>
      <dgm:t>
        <a:bodyPr/>
        <a:lstStyle/>
        <a:p>
          <a:endParaRPr lang="en-US"/>
        </a:p>
      </dgm:t>
    </dgm:pt>
    <dgm:pt modelId="{3D13AE61-D362-4BD6-8D72-E83DAB038EB5}">
      <dgm:prSet/>
      <dgm:spPr/>
      <dgm:t>
        <a:bodyPr/>
        <a:lstStyle/>
        <a:p>
          <a:r>
            <a:rPr lang="en-US"/>
            <a:t>Payment integration has been implemented through Flask</a:t>
          </a:r>
        </a:p>
      </dgm:t>
    </dgm:pt>
    <dgm:pt modelId="{ADF5DE69-6445-4374-A59A-A289FCE1616A}" type="parTrans" cxnId="{23ACFDD7-BC2F-46F6-AC13-FBA24926D27C}">
      <dgm:prSet/>
      <dgm:spPr/>
      <dgm:t>
        <a:bodyPr/>
        <a:lstStyle/>
        <a:p>
          <a:endParaRPr lang="en-US"/>
        </a:p>
      </dgm:t>
    </dgm:pt>
    <dgm:pt modelId="{C8BFAEA0-CF11-4B1A-BE59-926949E62FC9}" type="sibTrans" cxnId="{23ACFDD7-BC2F-46F6-AC13-FBA24926D27C}">
      <dgm:prSet/>
      <dgm:spPr/>
      <dgm:t>
        <a:bodyPr/>
        <a:lstStyle/>
        <a:p>
          <a:endParaRPr lang="en-US"/>
        </a:p>
      </dgm:t>
    </dgm:pt>
    <dgm:pt modelId="{708DE90A-0DDB-4060-8BB8-4363227C4E7D}">
      <dgm:prSet/>
      <dgm:spPr/>
      <dgm:t>
        <a:bodyPr/>
        <a:lstStyle/>
        <a:p>
          <a:r>
            <a:rPr lang="en-US"/>
            <a:t>Overall, the GPS-based dynamic toll tax collection system is an excellent example of how engineering can contribute to community service and make a positive impact on people's lives.</a:t>
          </a:r>
        </a:p>
      </dgm:t>
    </dgm:pt>
    <dgm:pt modelId="{E280BDDF-72E9-4E0F-806C-FC243FB1D330}" type="parTrans" cxnId="{F58E51DD-9C84-4F30-84F9-4C441B8AA6E1}">
      <dgm:prSet/>
      <dgm:spPr/>
      <dgm:t>
        <a:bodyPr/>
        <a:lstStyle/>
        <a:p>
          <a:endParaRPr lang="en-US"/>
        </a:p>
      </dgm:t>
    </dgm:pt>
    <dgm:pt modelId="{4BFC87D1-13A1-4073-96B9-3AAD486EE03C}" type="sibTrans" cxnId="{F58E51DD-9C84-4F30-84F9-4C441B8AA6E1}">
      <dgm:prSet/>
      <dgm:spPr/>
      <dgm:t>
        <a:bodyPr/>
        <a:lstStyle/>
        <a:p>
          <a:endParaRPr lang="en-US"/>
        </a:p>
      </dgm:t>
    </dgm:pt>
    <dgm:pt modelId="{96E2264B-8BAE-43A7-B671-92924DDCF528}" type="pres">
      <dgm:prSet presAssocID="{FED04623-9F97-4EF2-8488-CB545C00CBE3}" presName="diagram" presStyleCnt="0">
        <dgm:presLayoutVars>
          <dgm:dir/>
          <dgm:resizeHandles val="exact"/>
        </dgm:presLayoutVars>
      </dgm:prSet>
      <dgm:spPr/>
    </dgm:pt>
    <dgm:pt modelId="{689BE830-9109-4D95-8696-FF7505620549}" type="pres">
      <dgm:prSet presAssocID="{A4174C1A-BBF6-45A7-B943-0453BECA3606}" presName="node" presStyleLbl="node1" presStyleIdx="0" presStyleCnt="6">
        <dgm:presLayoutVars>
          <dgm:bulletEnabled val="1"/>
        </dgm:presLayoutVars>
      </dgm:prSet>
      <dgm:spPr/>
    </dgm:pt>
    <dgm:pt modelId="{167A6CAC-53F5-4F15-9351-6F3DF1AB6642}" type="pres">
      <dgm:prSet presAssocID="{C9D8AA3B-ABDC-422E-8E18-08495410A3B1}" presName="sibTrans" presStyleCnt="0"/>
      <dgm:spPr/>
    </dgm:pt>
    <dgm:pt modelId="{75292938-B754-4522-9B7D-FB5C7CABC6A9}" type="pres">
      <dgm:prSet presAssocID="{77622E00-307C-4EA8-B9B6-9A340BDB0150}" presName="node" presStyleLbl="node1" presStyleIdx="1" presStyleCnt="6">
        <dgm:presLayoutVars>
          <dgm:bulletEnabled val="1"/>
        </dgm:presLayoutVars>
      </dgm:prSet>
      <dgm:spPr/>
    </dgm:pt>
    <dgm:pt modelId="{D4E183CD-4ACC-4BF6-8742-4F3411E061E9}" type="pres">
      <dgm:prSet presAssocID="{863FDF97-F4C3-4C33-891A-2F6814D3AFD6}" presName="sibTrans" presStyleCnt="0"/>
      <dgm:spPr/>
    </dgm:pt>
    <dgm:pt modelId="{8B8DE13C-8AD1-44B3-AED8-C491588A25B7}" type="pres">
      <dgm:prSet presAssocID="{35604478-BA45-431F-B2D2-FF5F2FE16DD5}" presName="node" presStyleLbl="node1" presStyleIdx="2" presStyleCnt="6">
        <dgm:presLayoutVars>
          <dgm:bulletEnabled val="1"/>
        </dgm:presLayoutVars>
      </dgm:prSet>
      <dgm:spPr/>
    </dgm:pt>
    <dgm:pt modelId="{FC350A23-A3E4-4E66-8F12-75DF305E6A34}" type="pres">
      <dgm:prSet presAssocID="{4D814062-7AA3-4726-85AC-3DC4E41B12A5}" presName="sibTrans" presStyleCnt="0"/>
      <dgm:spPr/>
    </dgm:pt>
    <dgm:pt modelId="{3072D5FD-EB67-484D-A25F-CCFC4466EAF8}" type="pres">
      <dgm:prSet presAssocID="{FA75CBF8-6CE4-4B6A-A7A9-CEA09C98F9D1}" presName="node" presStyleLbl="node1" presStyleIdx="3" presStyleCnt="6">
        <dgm:presLayoutVars>
          <dgm:bulletEnabled val="1"/>
        </dgm:presLayoutVars>
      </dgm:prSet>
      <dgm:spPr/>
    </dgm:pt>
    <dgm:pt modelId="{6710F53A-A048-47DA-98E2-5AF3CE4DB776}" type="pres">
      <dgm:prSet presAssocID="{51163F7F-C24D-4FA2-9DC3-73595A88353F}" presName="sibTrans" presStyleCnt="0"/>
      <dgm:spPr/>
    </dgm:pt>
    <dgm:pt modelId="{47BB5EED-E0FC-4260-B2AF-84173CA8252A}" type="pres">
      <dgm:prSet presAssocID="{3D13AE61-D362-4BD6-8D72-E83DAB038EB5}" presName="node" presStyleLbl="node1" presStyleIdx="4" presStyleCnt="6">
        <dgm:presLayoutVars>
          <dgm:bulletEnabled val="1"/>
        </dgm:presLayoutVars>
      </dgm:prSet>
      <dgm:spPr/>
    </dgm:pt>
    <dgm:pt modelId="{985626BA-133D-4943-9ED1-A3DCE33E2C91}" type="pres">
      <dgm:prSet presAssocID="{C8BFAEA0-CF11-4B1A-BE59-926949E62FC9}" presName="sibTrans" presStyleCnt="0"/>
      <dgm:spPr/>
    </dgm:pt>
    <dgm:pt modelId="{31C979E9-F4CD-4D08-A8B1-4F546EF38E60}" type="pres">
      <dgm:prSet presAssocID="{708DE90A-0DDB-4060-8BB8-4363227C4E7D}" presName="node" presStyleLbl="node1" presStyleIdx="5" presStyleCnt="6">
        <dgm:presLayoutVars>
          <dgm:bulletEnabled val="1"/>
        </dgm:presLayoutVars>
      </dgm:prSet>
      <dgm:spPr/>
    </dgm:pt>
  </dgm:ptLst>
  <dgm:cxnLst>
    <dgm:cxn modelId="{A2BD6B05-3142-4BB8-BE5D-03AFF5BB936A}" srcId="{FED04623-9F97-4EF2-8488-CB545C00CBE3}" destId="{35604478-BA45-431F-B2D2-FF5F2FE16DD5}" srcOrd="2" destOrd="0" parTransId="{E182B651-2B75-4395-8AEA-C714CC46E850}" sibTransId="{4D814062-7AA3-4726-85AC-3DC4E41B12A5}"/>
    <dgm:cxn modelId="{EBEBCC0B-954A-4A5E-BDA5-FD3FF2F4B1CD}" type="presOf" srcId="{A4174C1A-BBF6-45A7-B943-0453BECA3606}" destId="{689BE830-9109-4D95-8696-FF7505620549}" srcOrd="0" destOrd="0" presId="urn:microsoft.com/office/officeart/2005/8/layout/default"/>
    <dgm:cxn modelId="{1F4EFB5C-53E9-4324-A4B3-562C637997F7}" type="presOf" srcId="{3D13AE61-D362-4BD6-8D72-E83DAB038EB5}" destId="{47BB5EED-E0FC-4260-B2AF-84173CA8252A}" srcOrd="0" destOrd="0" presId="urn:microsoft.com/office/officeart/2005/8/layout/default"/>
    <dgm:cxn modelId="{1098544C-ADC0-475C-B22E-132B66819E65}" srcId="{FED04623-9F97-4EF2-8488-CB545C00CBE3}" destId="{FA75CBF8-6CE4-4B6A-A7A9-CEA09C98F9D1}" srcOrd="3" destOrd="0" parTransId="{54C589D0-41A9-4C45-AEB5-3DD5AE9F2F1B}" sibTransId="{51163F7F-C24D-4FA2-9DC3-73595A88353F}"/>
    <dgm:cxn modelId="{38EAB14F-3A6A-4F9A-B094-174B5F959165}" srcId="{FED04623-9F97-4EF2-8488-CB545C00CBE3}" destId="{77622E00-307C-4EA8-B9B6-9A340BDB0150}" srcOrd="1" destOrd="0" parTransId="{67D5E38A-6E75-4A88-ADE2-5435F8DF27C9}" sibTransId="{863FDF97-F4C3-4C33-891A-2F6814D3AFD6}"/>
    <dgm:cxn modelId="{93460258-31B4-4FFB-B8FA-276A31D96B41}" srcId="{FED04623-9F97-4EF2-8488-CB545C00CBE3}" destId="{A4174C1A-BBF6-45A7-B943-0453BECA3606}" srcOrd="0" destOrd="0" parTransId="{761F44BD-CF9B-49F6-AE70-B45AF7054750}" sibTransId="{C9D8AA3B-ABDC-422E-8E18-08495410A3B1}"/>
    <dgm:cxn modelId="{AC720A96-F523-4ECF-8755-6BC9A17217FB}" type="presOf" srcId="{708DE90A-0DDB-4060-8BB8-4363227C4E7D}" destId="{31C979E9-F4CD-4D08-A8B1-4F546EF38E60}" srcOrd="0" destOrd="0" presId="urn:microsoft.com/office/officeart/2005/8/layout/default"/>
    <dgm:cxn modelId="{70CA63B2-F0F6-48E3-9273-3D048C32B41F}" type="presOf" srcId="{FA75CBF8-6CE4-4B6A-A7A9-CEA09C98F9D1}" destId="{3072D5FD-EB67-484D-A25F-CCFC4466EAF8}" srcOrd="0" destOrd="0" presId="urn:microsoft.com/office/officeart/2005/8/layout/default"/>
    <dgm:cxn modelId="{23ACFDD7-BC2F-46F6-AC13-FBA24926D27C}" srcId="{FED04623-9F97-4EF2-8488-CB545C00CBE3}" destId="{3D13AE61-D362-4BD6-8D72-E83DAB038EB5}" srcOrd="4" destOrd="0" parTransId="{ADF5DE69-6445-4374-A59A-A289FCE1616A}" sibTransId="{C8BFAEA0-CF11-4B1A-BE59-926949E62FC9}"/>
    <dgm:cxn modelId="{EA7126DD-1C07-4F27-9077-78AFF20254AD}" type="presOf" srcId="{FED04623-9F97-4EF2-8488-CB545C00CBE3}" destId="{96E2264B-8BAE-43A7-B671-92924DDCF528}" srcOrd="0" destOrd="0" presId="urn:microsoft.com/office/officeart/2005/8/layout/default"/>
    <dgm:cxn modelId="{F58E51DD-9C84-4F30-84F9-4C441B8AA6E1}" srcId="{FED04623-9F97-4EF2-8488-CB545C00CBE3}" destId="{708DE90A-0DDB-4060-8BB8-4363227C4E7D}" srcOrd="5" destOrd="0" parTransId="{E280BDDF-72E9-4E0F-806C-FC243FB1D330}" sibTransId="{4BFC87D1-13A1-4073-96B9-3AAD486EE03C}"/>
    <dgm:cxn modelId="{E8F21DDE-5057-4370-AAAF-1A4CC47BDFE7}" type="presOf" srcId="{35604478-BA45-431F-B2D2-FF5F2FE16DD5}" destId="{8B8DE13C-8AD1-44B3-AED8-C491588A25B7}" srcOrd="0" destOrd="0" presId="urn:microsoft.com/office/officeart/2005/8/layout/default"/>
    <dgm:cxn modelId="{790089F5-CB26-4DBB-9843-6843910FAA61}" type="presOf" srcId="{77622E00-307C-4EA8-B9B6-9A340BDB0150}" destId="{75292938-B754-4522-9B7D-FB5C7CABC6A9}" srcOrd="0" destOrd="0" presId="urn:microsoft.com/office/officeart/2005/8/layout/default"/>
    <dgm:cxn modelId="{830F0D8A-2176-4CCA-8391-7BE3429BF780}" type="presParOf" srcId="{96E2264B-8BAE-43A7-B671-92924DDCF528}" destId="{689BE830-9109-4D95-8696-FF7505620549}" srcOrd="0" destOrd="0" presId="urn:microsoft.com/office/officeart/2005/8/layout/default"/>
    <dgm:cxn modelId="{8978FDD9-24AC-434B-89FA-E8DD67C26B3C}" type="presParOf" srcId="{96E2264B-8BAE-43A7-B671-92924DDCF528}" destId="{167A6CAC-53F5-4F15-9351-6F3DF1AB6642}" srcOrd="1" destOrd="0" presId="urn:microsoft.com/office/officeart/2005/8/layout/default"/>
    <dgm:cxn modelId="{4252A755-0E47-4536-BFD4-773937A43C2B}" type="presParOf" srcId="{96E2264B-8BAE-43A7-B671-92924DDCF528}" destId="{75292938-B754-4522-9B7D-FB5C7CABC6A9}" srcOrd="2" destOrd="0" presId="urn:microsoft.com/office/officeart/2005/8/layout/default"/>
    <dgm:cxn modelId="{DCD7304F-6EEA-42FE-A378-4D78B822289B}" type="presParOf" srcId="{96E2264B-8BAE-43A7-B671-92924DDCF528}" destId="{D4E183CD-4ACC-4BF6-8742-4F3411E061E9}" srcOrd="3" destOrd="0" presId="urn:microsoft.com/office/officeart/2005/8/layout/default"/>
    <dgm:cxn modelId="{28183039-3BE5-436C-BE94-E2B452423AE2}" type="presParOf" srcId="{96E2264B-8BAE-43A7-B671-92924DDCF528}" destId="{8B8DE13C-8AD1-44B3-AED8-C491588A25B7}" srcOrd="4" destOrd="0" presId="urn:microsoft.com/office/officeart/2005/8/layout/default"/>
    <dgm:cxn modelId="{5BBAE45C-E0D6-4209-A34D-3065C2FBF610}" type="presParOf" srcId="{96E2264B-8BAE-43A7-B671-92924DDCF528}" destId="{FC350A23-A3E4-4E66-8F12-75DF305E6A34}" srcOrd="5" destOrd="0" presId="urn:microsoft.com/office/officeart/2005/8/layout/default"/>
    <dgm:cxn modelId="{1ECB70F7-7455-4E14-B286-B652498DC833}" type="presParOf" srcId="{96E2264B-8BAE-43A7-B671-92924DDCF528}" destId="{3072D5FD-EB67-484D-A25F-CCFC4466EAF8}" srcOrd="6" destOrd="0" presId="urn:microsoft.com/office/officeart/2005/8/layout/default"/>
    <dgm:cxn modelId="{8661BC0C-936B-49E9-84FC-71F8A758AADB}" type="presParOf" srcId="{96E2264B-8BAE-43A7-B671-92924DDCF528}" destId="{6710F53A-A048-47DA-98E2-5AF3CE4DB776}" srcOrd="7" destOrd="0" presId="urn:microsoft.com/office/officeart/2005/8/layout/default"/>
    <dgm:cxn modelId="{CD5C6E8E-F815-45C8-8898-E08CF86B7218}" type="presParOf" srcId="{96E2264B-8BAE-43A7-B671-92924DDCF528}" destId="{47BB5EED-E0FC-4260-B2AF-84173CA8252A}" srcOrd="8" destOrd="0" presId="urn:microsoft.com/office/officeart/2005/8/layout/default"/>
    <dgm:cxn modelId="{9536F9A0-1BC6-45BC-BF39-5361805DE00D}" type="presParOf" srcId="{96E2264B-8BAE-43A7-B671-92924DDCF528}" destId="{985626BA-133D-4943-9ED1-A3DCE33E2C91}" srcOrd="9" destOrd="0" presId="urn:microsoft.com/office/officeart/2005/8/layout/default"/>
    <dgm:cxn modelId="{7187FAEA-3867-49B4-96F7-2D32FAAB797D}" type="presParOf" srcId="{96E2264B-8BAE-43A7-B671-92924DDCF528}" destId="{31C979E9-F4CD-4D08-A8B1-4F546EF38E6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E830-9109-4D95-8696-FF7505620549}">
      <dsp:nvSpPr>
        <dsp:cNvPr id="0" name=""/>
        <dsp:cNvSpPr/>
      </dsp:nvSpPr>
      <dsp:spPr>
        <a:xfrm>
          <a:off x="72255" y="991"/>
          <a:ext cx="3315647" cy="1989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conclusion, the GPS-based dynamic toll tax collection system is a project that serves the community in many ways.</a:t>
          </a:r>
        </a:p>
      </dsp:txBody>
      <dsp:txXfrm>
        <a:off x="72255" y="991"/>
        <a:ext cx="3315647" cy="1989388"/>
      </dsp:txXfrm>
    </dsp:sp>
    <dsp:sp modelId="{75292938-B754-4522-9B7D-FB5C7CABC6A9}">
      <dsp:nvSpPr>
        <dsp:cNvPr id="0" name=""/>
        <dsp:cNvSpPr/>
      </dsp:nvSpPr>
      <dsp:spPr>
        <a:xfrm>
          <a:off x="3719467" y="991"/>
          <a:ext cx="3315647" cy="1989388"/>
        </a:xfrm>
        <a:prstGeom prst="rect">
          <a:avLst/>
        </a:prstGeom>
        <a:solidFill>
          <a:schemeClr val="accent2">
            <a:hueOff val="672631"/>
            <a:satOff val="-714"/>
            <a:lumOff val="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system offers a more efficient and effective way of collecting toll taxes, reducing traffic congestion, and improving the overall transportation experience.</a:t>
          </a:r>
        </a:p>
      </dsp:txBody>
      <dsp:txXfrm>
        <a:off x="3719467" y="991"/>
        <a:ext cx="3315647" cy="1989388"/>
      </dsp:txXfrm>
    </dsp:sp>
    <dsp:sp modelId="{8B8DE13C-8AD1-44B3-AED8-C491588A25B7}">
      <dsp:nvSpPr>
        <dsp:cNvPr id="0" name=""/>
        <dsp:cNvSpPr/>
      </dsp:nvSpPr>
      <dsp:spPr>
        <a:xfrm>
          <a:off x="7366679" y="991"/>
          <a:ext cx="3315647" cy="1989388"/>
        </a:xfrm>
        <a:prstGeom prst="rect">
          <a:avLst/>
        </a:prstGeom>
        <a:solidFill>
          <a:schemeClr val="accent2">
            <a:hueOff val="1345262"/>
            <a:satOff val="-1429"/>
            <a:lumOff val="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Additionally, we have integrated AWS IoT services using the MQTT protocol. </a:t>
          </a:r>
        </a:p>
      </dsp:txBody>
      <dsp:txXfrm>
        <a:off x="7366679" y="991"/>
        <a:ext cx="3315647" cy="1989388"/>
      </dsp:txXfrm>
    </dsp:sp>
    <dsp:sp modelId="{3072D5FD-EB67-484D-A25F-CCFC4466EAF8}">
      <dsp:nvSpPr>
        <dsp:cNvPr id="0" name=""/>
        <dsp:cNvSpPr/>
      </dsp:nvSpPr>
      <dsp:spPr>
        <a:xfrm>
          <a:off x="11013892" y="991"/>
          <a:ext cx="3315647" cy="1989388"/>
        </a:xfrm>
        <a:prstGeom prst="rect">
          <a:avLst/>
        </a:prstGeom>
        <a:solidFill>
          <a:schemeClr val="accent2">
            <a:hueOff val="2017893"/>
            <a:satOff val="-2143"/>
            <a:lumOff val="1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distance traveled and tax amount calculation have been carried out within the AWS cloud environment. We have also developed Lambda functions to link various other processes.</a:t>
          </a:r>
        </a:p>
      </dsp:txBody>
      <dsp:txXfrm>
        <a:off x="11013892" y="991"/>
        <a:ext cx="3315647" cy="1989388"/>
      </dsp:txXfrm>
    </dsp:sp>
    <dsp:sp modelId="{47BB5EED-E0FC-4260-B2AF-84173CA8252A}">
      <dsp:nvSpPr>
        <dsp:cNvPr id="0" name=""/>
        <dsp:cNvSpPr/>
      </dsp:nvSpPr>
      <dsp:spPr>
        <a:xfrm>
          <a:off x="3719467" y="2321944"/>
          <a:ext cx="3315647" cy="1989388"/>
        </a:xfrm>
        <a:prstGeom prst="rect">
          <a:avLst/>
        </a:prstGeom>
        <a:solidFill>
          <a:schemeClr val="accent2">
            <a:hueOff val="2690524"/>
            <a:satOff val="-2858"/>
            <a:lumOff val="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Payment integration has been implemented through Flask</a:t>
          </a:r>
        </a:p>
      </dsp:txBody>
      <dsp:txXfrm>
        <a:off x="3719467" y="2321944"/>
        <a:ext cx="3315647" cy="1989388"/>
      </dsp:txXfrm>
    </dsp:sp>
    <dsp:sp modelId="{31C979E9-F4CD-4D08-A8B1-4F546EF38E60}">
      <dsp:nvSpPr>
        <dsp:cNvPr id="0" name=""/>
        <dsp:cNvSpPr/>
      </dsp:nvSpPr>
      <dsp:spPr>
        <a:xfrm>
          <a:off x="7366679" y="2321944"/>
          <a:ext cx="3315647" cy="1989388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Overall, the GPS-based dynamic toll tax collection system is an excellent example of how engineering can contribute to community service and make a positive impact on people's lives.</a:t>
          </a:r>
        </a:p>
      </dsp:txBody>
      <dsp:txXfrm>
        <a:off x="7366679" y="2321944"/>
        <a:ext cx="3315647" cy="1989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1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93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7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86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5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4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2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6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5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5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9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14500"/>
            <a:ext cx="18275935" cy="8843168"/>
            <a:chOff x="0" y="1443831"/>
            <a:chExt cx="18275935" cy="8843168"/>
          </a:xfrm>
        </p:grpSpPr>
        <p:sp>
          <p:nvSpPr>
            <p:cNvPr id="4" name="object 4"/>
            <p:cNvSpPr/>
            <p:nvPr/>
          </p:nvSpPr>
          <p:spPr>
            <a:xfrm>
              <a:off x="0" y="7200899"/>
              <a:ext cx="18275935" cy="3086100"/>
            </a:xfrm>
            <a:custGeom>
              <a:avLst/>
              <a:gdLst/>
              <a:ahLst/>
              <a:cxnLst/>
              <a:rect l="l" t="t" r="r" b="b"/>
              <a:pathLst>
                <a:path w="18275935" h="3086100">
                  <a:moveTo>
                    <a:pt x="18275497" y="3086099"/>
                  </a:moveTo>
                  <a:lnTo>
                    <a:pt x="0" y="3086099"/>
                  </a:lnTo>
                  <a:lnTo>
                    <a:pt x="0" y="0"/>
                  </a:lnTo>
                  <a:lnTo>
                    <a:pt x="18275497" y="0"/>
                  </a:lnTo>
                  <a:lnTo>
                    <a:pt x="18275497" y="3086099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63234" y="1443831"/>
              <a:ext cx="5983605" cy="7399655"/>
            </a:xfrm>
            <a:custGeom>
              <a:avLst/>
              <a:gdLst/>
              <a:ahLst/>
              <a:cxnLst/>
              <a:rect l="l" t="t" r="r" b="b"/>
              <a:pathLst>
                <a:path w="5983605" h="7399655">
                  <a:moveTo>
                    <a:pt x="0" y="0"/>
                  </a:moveTo>
                  <a:lnTo>
                    <a:pt x="5983057" y="0"/>
                  </a:lnTo>
                  <a:lnTo>
                    <a:pt x="5983057" y="7399337"/>
                  </a:lnTo>
                  <a:lnTo>
                    <a:pt x="0" y="7399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5988" y="1629794"/>
              <a:ext cx="5267324" cy="70294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94688" y="1372527"/>
            <a:ext cx="1046440" cy="5506085"/>
          </a:xfrm>
          <a:prstGeom prst="rect">
            <a:avLst/>
          </a:prstGeom>
        </p:spPr>
        <p:txBody>
          <a:bodyPr vert="vert270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endParaRPr sz="6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9554" y="1367661"/>
            <a:ext cx="7893646" cy="4911601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lang="en-US" sz="8800" b="1" dirty="0"/>
              <a:t>GPS Toll based System Simulation using Python </a:t>
            </a:r>
            <a:endParaRPr sz="8500" b="1" dirty="0">
              <a:latin typeface="Arial"/>
              <a:cs typeface="Arial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94663B5-6B7D-430A-B218-EC6F1372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7751310"/>
            <a:ext cx="10757306" cy="2040390"/>
          </a:xfrm>
        </p:spPr>
        <p:txBody>
          <a:bodyPr>
            <a:normAutofit/>
          </a:bodyPr>
          <a:lstStyle/>
          <a:p>
            <a:r>
              <a:rPr lang="en-US" sz="4800" dirty="0"/>
              <a:t>Presented by:- Samarth Jain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401" y="0"/>
            <a:ext cx="18346741" cy="10284321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38598" y="5283196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025670FA-84E9-4D3D-BFE1-5DD6C1EE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857804E-7000-4D6F-BCB9-EB292DC3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880" y="2099820"/>
            <a:ext cx="11712238" cy="61559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ADB615E3-6869-4FBE-9989-6D9A8FB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498" y="2311396"/>
            <a:ext cx="11315703" cy="5753102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14D3C4-C240-43BC-99C8-DB470FE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85446"/>
            <a:ext cx="18346741" cy="989487"/>
            <a:chOff x="-16934" y="3123631"/>
            <a:chExt cx="12231160" cy="659658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798C04BF-875F-4229-959B-395CE72D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7C53CB1-46D3-40C9-A194-A5D98949B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942CD0D8-87A8-430D-8763-99EC0256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ED77AF-7AD7-43AD-92CF-8FE44EE56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597" y="2806696"/>
            <a:ext cx="10223503" cy="2273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457200"/>
            <a:r>
              <a:rPr lang="en-US" sz="5400" spc="530">
                <a:solidFill>
                  <a:schemeClr val="bg1"/>
                </a:solidFill>
              </a:rPr>
              <a:t>ThankYou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FF33BF-06A3-4D84-B5A1-313891C8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38598" y="5283196"/>
            <a:ext cx="102235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136" y="818360"/>
            <a:ext cx="1102296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550" dirty="0">
                <a:solidFill>
                  <a:srgbClr val="5270FF"/>
                </a:solidFill>
              </a:rPr>
              <a:t>P</a:t>
            </a:r>
            <a:r>
              <a:rPr sz="8500" spc="165" dirty="0">
                <a:solidFill>
                  <a:srgbClr val="5270FF"/>
                </a:solidFill>
              </a:rPr>
              <a:t>r</a:t>
            </a:r>
            <a:r>
              <a:rPr sz="8500" spc="555" dirty="0">
                <a:solidFill>
                  <a:srgbClr val="5270FF"/>
                </a:solidFill>
              </a:rPr>
              <a:t>o</a:t>
            </a:r>
            <a:r>
              <a:rPr sz="8500" spc="730" dirty="0">
                <a:solidFill>
                  <a:srgbClr val="5270FF"/>
                </a:solidFill>
              </a:rPr>
              <a:t>b</a:t>
            </a:r>
            <a:r>
              <a:rPr sz="8500" spc="15" dirty="0">
                <a:solidFill>
                  <a:srgbClr val="5270FF"/>
                </a:solidFill>
              </a:rPr>
              <a:t>l</a:t>
            </a:r>
            <a:r>
              <a:rPr sz="8500" spc="540" dirty="0">
                <a:solidFill>
                  <a:srgbClr val="5270FF"/>
                </a:solidFill>
              </a:rPr>
              <a:t>e</a:t>
            </a:r>
            <a:r>
              <a:rPr sz="8500" spc="2090" dirty="0">
                <a:solidFill>
                  <a:srgbClr val="5270FF"/>
                </a:solidFill>
              </a:rPr>
              <a:t>m</a:t>
            </a:r>
            <a:r>
              <a:rPr sz="8500" spc="-1120" dirty="0">
                <a:solidFill>
                  <a:srgbClr val="5270FF"/>
                </a:solidFill>
              </a:rPr>
              <a:t> </a:t>
            </a:r>
            <a:r>
              <a:rPr sz="8500" spc="1015" dirty="0">
                <a:solidFill>
                  <a:srgbClr val="5270FF"/>
                </a:solidFill>
              </a:rPr>
              <a:t>s</a:t>
            </a:r>
            <a:r>
              <a:rPr sz="8500" spc="-25" dirty="0">
                <a:solidFill>
                  <a:srgbClr val="5270FF"/>
                </a:solidFill>
              </a:rPr>
              <a:t>t</a:t>
            </a:r>
            <a:r>
              <a:rPr sz="8500" spc="735" dirty="0">
                <a:solidFill>
                  <a:srgbClr val="5270FF"/>
                </a:solidFill>
              </a:rPr>
              <a:t>a</a:t>
            </a:r>
            <a:r>
              <a:rPr sz="8500" spc="-25" dirty="0">
                <a:solidFill>
                  <a:srgbClr val="5270FF"/>
                </a:solidFill>
              </a:rPr>
              <a:t>t</a:t>
            </a:r>
            <a:r>
              <a:rPr sz="8500" spc="540" dirty="0">
                <a:solidFill>
                  <a:srgbClr val="5270FF"/>
                </a:solidFill>
              </a:rPr>
              <a:t>e</a:t>
            </a:r>
            <a:r>
              <a:rPr sz="8500" spc="2085" dirty="0">
                <a:solidFill>
                  <a:srgbClr val="5270FF"/>
                </a:solidFill>
              </a:rPr>
              <a:t>m</a:t>
            </a:r>
            <a:r>
              <a:rPr sz="8500" spc="540" dirty="0">
                <a:solidFill>
                  <a:srgbClr val="5270FF"/>
                </a:solidFill>
              </a:rPr>
              <a:t>e</a:t>
            </a:r>
            <a:r>
              <a:rPr sz="8500" spc="1140" dirty="0">
                <a:solidFill>
                  <a:srgbClr val="5270FF"/>
                </a:solidFill>
              </a:rPr>
              <a:t>n</a:t>
            </a:r>
            <a:r>
              <a:rPr sz="8500" spc="-20" dirty="0">
                <a:solidFill>
                  <a:srgbClr val="5270FF"/>
                </a:solidFill>
              </a:rPr>
              <a:t>t</a:t>
            </a:r>
            <a:endParaRPr sz="8500" dirty="0"/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1600200" y="3154680"/>
            <a:ext cx="15087600" cy="3551266"/>
          </a:xfrm>
          <a:prstGeom prst="rect">
            <a:avLst/>
          </a:prstGeom>
        </p:spPr>
        <p:txBody>
          <a:bodyPr vert="horz" wrap="square" lIns="0" tIns="164121" rIns="0" bIns="0" rtlCol="0">
            <a:spAutoFit/>
          </a:bodyPr>
          <a:lstStyle/>
          <a:p>
            <a:pPr marL="70485" marR="5080">
              <a:lnSpc>
                <a:spcPts val="4350"/>
              </a:lnSpc>
              <a:spcBef>
                <a:spcPts val="575"/>
              </a:spcBef>
            </a:pPr>
            <a:r>
              <a:rPr sz="4000" spc="-60" dirty="0">
                <a:solidFill>
                  <a:srgbClr val="1A1A1A"/>
                </a:solidFill>
                <a:latin typeface="Tahoma"/>
                <a:cs typeface="Tahoma"/>
              </a:rPr>
              <a:t>Transportation </a:t>
            </a:r>
            <a:r>
              <a:rPr sz="4000" spc="-100" dirty="0">
                <a:solidFill>
                  <a:srgbClr val="1A1A1A"/>
                </a:solidFill>
                <a:latin typeface="Tahoma"/>
                <a:cs typeface="Tahoma"/>
              </a:rPr>
              <a:t>has </a:t>
            </a:r>
            <a:r>
              <a:rPr sz="4000" spc="-110" dirty="0">
                <a:solidFill>
                  <a:srgbClr val="1A1A1A"/>
                </a:solidFill>
                <a:latin typeface="Tahoma"/>
                <a:cs typeface="Tahoma"/>
              </a:rPr>
              <a:t>emerged as </a:t>
            </a:r>
            <a:r>
              <a:rPr sz="4000" spc="-95" dirty="0">
                <a:solidFill>
                  <a:srgbClr val="1A1A1A"/>
                </a:solidFill>
                <a:latin typeface="Tahoma"/>
                <a:cs typeface="Tahoma"/>
              </a:rPr>
              <a:t>a </a:t>
            </a:r>
            <a:r>
              <a:rPr sz="4000" spc="-35" dirty="0">
                <a:solidFill>
                  <a:srgbClr val="1A1A1A"/>
                </a:solidFill>
                <a:latin typeface="Tahoma"/>
                <a:cs typeface="Tahoma"/>
              </a:rPr>
              <a:t>dominant </a:t>
            </a:r>
            <a:r>
              <a:rPr sz="4000" spc="-50" dirty="0">
                <a:solidFill>
                  <a:srgbClr val="1A1A1A"/>
                </a:solidFill>
                <a:latin typeface="Tahoma"/>
                <a:cs typeface="Tahoma"/>
              </a:rPr>
              <a:t>part </a:t>
            </a:r>
            <a:r>
              <a:rPr sz="4000" spc="-75" dirty="0">
                <a:solidFill>
                  <a:srgbClr val="1A1A1A"/>
                </a:solidFill>
                <a:latin typeface="Tahoma"/>
                <a:cs typeface="Tahoma"/>
              </a:rPr>
              <a:t>of </a:t>
            </a:r>
            <a:r>
              <a:rPr sz="4000" spc="-140" dirty="0">
                <a:solidFill>
                  <a:srgbClr val="1A1A1A"/>
                </a:solidFill>
                <a:latin typeface="Tahoma"/>
                <a:cs typeface="Tahoma"/>
              </a:rPr>
              <a:t>India. </a:t>
            </a:r>
            <a:r>
              <a:rPr sz="4000" spc="-15" dirty="0">
                <a:solidFill>
                  <a:srgbClr val="1A1A1A"/>
                </a:solidFill>
                <a:latin typeface="Tahoma"/>
                <a:cs typeface="Tahoma"/>
              </a:rPr>
              <a:t>Toll </a:t>
            </a:r>
            <a:r>
              <a:rPr sz="4000" spc="-60" dirty="0">
                <a:solidFill>
                  <a:srgbClr val="1A1A1A"/>
                </a:solidFill>
                <a:latin typeface="Tahoma"/>
                <a:cs typeface="Tahoma"/>
              </a:rPr>
              <a:t>plazas </a:t>
            </a:r>
            <a:r>
              <a:rPr sz="4000" spc="-45" dirty="0">
                <a:solidFill>
                  <a:srgbClr val="1A1A1A"/>
                </a:solidFill>
                <a:latin typeface="Tahoma"/>
                <a:cs typeface="Tahoma"/>
              </a:rPr>
              <a:t>play </a:t>
            </a:r>
            <a:r>
              <a:rPr sz="4000" spc="-95" dirty="0">
                <a:solidFill>
                  <a:srgbClr val="1A1A1A"/>
                </a:solidFill>
                <a:latin typeface="Tahoma"/>
                <a:cs typeface="Tahoma"/>
              </a:rPr>
              <a:t>a </a:t>
            </a:r>
            <a:r>
              <a:rPr sz="40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30" dirty="0">
                <a:solidFill>
                  <a:srgbClr val="1A1A1A"/>
                </a:solidFill>
                <a:latin typeface="Tahoma"/>
                <a:cs typeface="Tahoma"/>
              </a:rPr>
              <a:t>crucial </a:t>
            </a:r>
            <a:r>
              <a:rPr sz="4000" spc="-40" dirty="0">
                <a:solidFill>
                  <a:srgbClr val="1A1A1A"/>
                </a:solidFill>
                <a:latin typeface="Tahoma"/>
                <a:cs typeface="Tahoma"/>
              </a:rPr>
              <a:t>role </a:t>
            </a:r>
            <a:r>
              <a:rPr sz="4000" spc="-5" dirty="0">
                <a:solidFill>
                  <a:srgbClr val="1A1A1A"/>
                </a:solidFill>
                <a:latin typeface="Tahoma"/>
                <a:cs typeface="Tahoma"/>
              </a:rPr>
              <a:t>in </a:t>
            </a:r>
            <a:r>
              <a:rPr sz="4000" spc="-50" dirty="0">
                <a:solidFill>
                  <a:srgbClr val="1A1A1A"/>
                </a:solidFill>
                <a:latin typeface="Tahoma"/>
                <a:cs typeface="Tahoma"/>
              </a:rPr>
              <a:t>maintaining </a:t>
            </a:r>
            <a:r>
              <a:rPr sz="4000" spc="-75" dirty="0">
                <a:solidFill>
                  <a:srgbClr val="1A1A1A"/>
                </a:solidFill>
                <a:latin typeface="Tahoma"/>
                <a:cs typeface="Tahoma"/>
              </a:rPr>
              <a:t>the </a:t>
            </a:r>
            <a:r>
              <a:rPr sz="4000" spc="-50" dirty="0">
                <a:solidFill>
                  <a:srgbClr val="1A1A1A"/>
                </a:solidFill>
                <a:latin typeface="Tahoma"/>
                <a:cs typeface="Tahoma"/>
              </a:rPr>
              <a:t>road </a:t>
            </a:r>
            <a:r>
              <a:rPr sz="4000" spc="-60" dirty="0">
                <a:solidFill>
                  <a:srgbClr val="1A1A1A"/>
                </a:solidFill>
                <a:latin typeface="Tahoma"/>
                <a:cs typeface="Tahoma"/>
              </a:rPr>
              <a:t>transportation. </a:t>
            </a:r>
            <a:r>
              <a:rPr sz="4000" spc="-140" dirty="0">
                <a:solidFill>
                  <a:srgbClr val="1A1A1A"/>
                </a:solidFill>
                <a:latin typeface="Tahoma"/>
                <a:cs typeface="Tahoma"/>
              </a:rPr>
              <a:t>The </a:t>
            </a:r>
            <a:r>
              <a:rPr sz="4000" spc="-90" dirty="0">
                <a:solidFill>
                  <a:srgbClr val="1A1A1A"/>
                </a:solidFill>
                <a:latin typeface="Tahoma"/>
                <a:cs typeface="Tahoma"/>
              </a:rPr>
              <a:t>existing </a:t>
            </a:r>
            <a:r>
              <a:rPr sz="4000" spc="30" dirty="0">
                <a:solidFill>
                  <a:srgbClr val="1A1A1A"/>
                </a:solidFill>
                <a:latin typeface="Tahoma"/>
                <a:cs typeface="Tahoma"/>
              </a:rPr>
              <a:t>toll </a:t>
            </a:r>
            <a:r>
              <a:rPr sz="4000" spc="-45" dirty="0">
                <a:solidFill>
                  <a:srgbClr val="1A1A1A"/>
                </a:solidFill>
                <a:latin typeface="Tahoma"/>
                <a:cs typeface="Tahoma"/>
              </a:rPr>
              <a:t>plaza </a:t>
            </a:r>
            <a:r>
              <a:rPr sz="40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105" dirty="0">
                <a:solidFill>
                  <a:srgbClr val="1A1A1A"/>
                </a:solidFill>
                <a:latin typeface="Tahoma"/>
                <a:cs typeface="Tahoma"/>
              </a:rPr>
              <a:t>systems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114" dirty="0">
                <a:solidFill>
                  <a:srgbClr val="1A1A1A"/>
                </a:solidFill>
                <a:latin typeface="Tahoma"/>
                <a:cs typeface="Tahoma"/>
              </a:rPr>
              <a:t>have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95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85" dirty="0">
                <a:solidFill>
                  <a:srgbClr val="1A1A1A"/>
                </a:solidFill>
                <a:latin typeface="Tahoma"/>
                <a:cs typeface="Tahoma"/>
              </a:rPr>
              <a:t>major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35" dirty="0">
                <a:solidFill>
                  <a:srgbClr val="1A1A1A"/>
                </a:solidFill>
                <a:latin typeface="Tahoma"/>
                <a:cs typeface="Tahoma"/>
              </a:rPr>
              <a:t>problem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75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4000" spc="-4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100" dirty="0">
                <a:solidFill>
                  <a:srgbClr val="1A1A1A"/>
                </a:solidFill>
                <a:latin typeface="Tahoma"/>
                <a:cs typeface="Tahoma"/>
              </a:rPr>
              <a:t>over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90" dirty="0">
                <a:solidFill>
                  <a:srgbClr val="1A1A1A"/>
                </a:solidFill>
                <a:latin typeface="Tahoma"/>
                <a:cs typeface="Tahoma"/>
              </a:rPr>
              <a:t>charging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80" dirty="0">
                <a:solidFill>
                  <a:srgbClr val="1A1A1A"/>
                </a:solidFill>
                <a:latin typeface="Tahoma"/>
                <a:cs typeface="Tahoma"/>
              </a:rPr>
              <a:t>drivers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125" dirty="0">
                <a:solidFill>
                  <a:srgbClr val="1A1A1A"/>
                </a:solidFill>
                <a:latin typeface="Tahoma"/>
                <a:cs typeface="Tahoma"/>
              </a:rPr>
              <a:t>even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45" dirty="0">
                <a:solidFill>
                  <a:srgbClr val="1A1A1A"/>
                </a:solidFill>
                <a:latin typeface="Tahoma"/>
                <a:cs typeface="Tahoma"/>
              </a:rPr>
              <a:t>if</a:t>
            </a:r>
            <a:r>
              <a:rPr sz="4000" spc="-4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95" dirty="0">
                <a:solidFill>
                  <a:srgbClr val="1A1A1A"/>
                </a:solidFill>
                <a:latin typeface="Tahoma"/>
                <a:cs typeface="Tahoma"/>
              </a:rPr>
              <a:t>they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5" dirty="0">
                <a:solidFill>
                  <a:srgbClr val="1A1A1A"/>
                </a:solidFill>
                <a:latin typeface="Tahoma"/>
                <a:cs typeface="Tahoma"/>
              </a:rPr>
              <a:t>don't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70" dirty="0">
                <a:solidFill>
                  <a:srgbClr val="1A1A1A"/>
                </a:solidFill>
                <a:latin typeface="Tahoma"/>
                <a:cs typeface="Tahoma"/>
              </a:rPr>
              <a:t>travel </a:t>
            </a:r>
            <a:r>
              <a:rPr sz="4000" spc="-12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75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65" dirty="0">
                <a:solidFill>
                  <a:srgbClr val="1A1A1A"/>
                </a:solidFill>
                <a:latin typeface="Tahoma"/>
                <a:cs typeface="Tahoma"/>
              </a:rPr>
              <a:t>entire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30" dirty="0">
                <a:solidFill>
                  <a:srgbClr val="1A1A1A"/>
                </a:solidFill>
                <a:latin typeface="Tahoma"/>
                <a:cs typeface="Tahoma"/>
              </a:rPr>
              <a:t>toll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55" dirty="0">
                <a:solidFill>
                  <a:srgbClr val="1A1A1A"/>
                </a:solidFill>
                <a:latin typeface="Tahoma"/>
                <a:cs typeface="Tahoma"/>
              </a:rPr>
              <a:t>distance</a:t>
            </a:r>
            <a:r>
              <a:rPr sz="4000" spc="-24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60" dirty="0">
                <a:solidFill>
                  <a:srgbClr val="1A1A1A"/>
                </a:solidFill>
                <a:latin typeface="Tahoma"/>
                <a:cs typeface="Tahoma"/>
              </a:rPr>
              <a:t>So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65" dirty="0">
                <a:solidFill>
                  <a:srgbClr val="1A1A1A"/>
                </a:solidFill>
                <a:latin typeface="Tahoma"/>
                <a:cs typeface="Tahoma"/>
              </a:rPr>
              <a:t>order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15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80" dirty="0">
                <a:solidFill>
                  <a:srgbClr val="1A1A1A"/>
                </a:solidFill>
                <a:latin typeface="Tahoma"/>
                <a:cs typeface="Tahoma"/>
              </a:rPr>
              <a:t>overcome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40" dirty="0">
                <a:solidFill>
                  <a:srgbClr val="1A1A1A"/>
                </a:solidFill>
                <a:latin typeface="Tahoma"/>
                <a:cs typeface="Tahoma"/>
              </a:rPr>
              <a:t>this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35" dirty="0">
                <a:solidFill>
                  <a:srgbClr val="1A1A1A"/>
                </a:solidFill>
                <a:latin typeface="Tahoma"/>
                <a:cs typeface="Tahoma"/>
              </a:rPr>
              <a:t>problem</a:t>
            </a:r>
            <a:r>
              <a:rPr sz="4000" spc="-4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55" dirty="0">
                <a:solidFill>
                  <a:srgbClr val="1A1A1A"/>
                </a:solidFill>
                <a:latin typeface="Tahoma"/>
                <a:cs typeface="Tahoma"/>
              </a:rPr>
              <a:t>our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-65" dirty="0">
                <a:solidFill>
                  <a:srgbClr val="1A1A1A"/>
                </a:solidFill>
                <a:latin typeface="Tahoma"/>
                <a:cs typeface="Tahoma"/>
              </a:rPr>
              <a:t>project</a:t>
            </a:r>
            <a:r>
              <a:rPr sz="400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4000" spc="20" dirty="0">
                <a:solidFill>
                  <a:srgbClr val="1A1A1A"/>
                </a:solidFill>
                <a:latin typeface="Tahoma"/>
                <a:cs typeface="Tahoma"/>
              </a:rPr>
              <a:t>will </a:t>
            </a:r>
            <a:r>
              <a:rPr sz="4000" spc="-10" dirty="0">
                <a:solidFill>
                  <a:srgbClr val="1A1A1A"/>
                </a:solidFill>
                <a:latin typeface="Tahoma"/>
                <a:cs typeface="Tahoma"/>
              </a:rPr>
              <a:t>collect </a:t>
            </a:r>
            <a:r>
              <a:rPr sz="4000" spc="30" dirty="0">
                <a:solidFill>
                  <a:srgbClr val="1A1A1A"/>
                </a:solidFill>
                <a:latin typeface="Tahoma"/>
                <a:cs typeface="Tahoma"/>
              </a:rPr>
              <a:t>toll </a:t>
            </a:r>
            <a:r>
              <a:rPr sz="4000" spc="-120" dirty="0">
                <a:solidFill>
                  <a:srgbClr val="1A1A1A"/>
                </a:solidFill>
                <a:latin typeface="Tahoma"/>
                <a:cs typeface="Tahoma"/>
              </a:rPr>
              <a:t>tax </a:t>
            </a:r>
            <a:r>
              <a:rPr sz="4000" spc="-80" dirty="0">
                <a:solidFill>
                  <a:srgbClr val="1A1A1A"/>
                </a:solidFill>
                <a:latin typeface="Tahoma"/>
                <a:cs typeface="Tahoma"/>
              </a:rPr>
              <a:t>for </a:t>
            </a:r>
            <a:r>
              <a:rPr sz="4000" spc="-75" dirty="0">
                <a:solidFill>
                  <a:srgbClr val="1A1A1A"/>
                </a:solidFill>
                <a:latin typeface="Tahoma"/>
                <a:cs typeface="Tahoma"/>
              </a:rPr>
              <a:t>the </a:t>
            </a:r>
            <a:r>
              <a:rPr sz="4000" spc="-70" dirty="0">
                <a:solidFill>
                  <a:srgbClr val="1A1A1A"/>
                </a:solidFill>
                <a:latin typeface="Tahoma"/>
                <a:cs typeface="Tahoma"/>
              </a:rPr>
              <a:t>precise </a:t>
            </a:r>
            <a:r>
              <a:rPr sz="4000" spc="-55" dirty="0">
                <a:solidFill>
                  <a:srgbClr val="1A1A1A"/>
                </a:solidFill>
                <a:latin typeface="Tahoma"/>
                <a:cs typeface="Tahoma"/>
              </a:rPr>
              <a:t>distance </a:t>
            </a:r>
            <a:r>
              <a:rPr sz="4000" spc="-70" dirty="0">
                <a:solidFill>
                  <a:srgbClr val="1A1A1A"/>
                </a:solidFill>
                <a:latin typeface="Tahoma"/>
                <a:cs typeface="Tahoma"/>
              </a:rPr>
              <a:t>traveled </a:t>
            </a:r>
            <a:r>
              <a:rPr sz="4000" spc="-85" dirty="0">
                <a:solidFill>
                  <a:srgbClr val="1A1A1A"/>
                </a:solidFill>
                <a:latin typeface="Tahoma"/>
                <a:cs typeface="Tahoma"/>
              </a:rPr>
              <a:t>by </a:t>
            </a:r>
            <a:r>
              <a:rPr sz="4000" spc="-95" dirty="0">
                <a:solidFill>
                  <a:srgbClr val="1A1A1A"/>
                </a:solidFill>
                <a:latin typeface="Tahoma"/>
                <a:cs typeface="Tahoma"/>
              </a:rPr>
              <a:t>a </a:t>
            </a:r>
            <a:r>
              <a:rPr sz="4000" spc="-60" dirty="0">
                <a:solidFill>
                  <a:srgbClr val="1A1A1A"/>
                </a:solidFill>
                <a:latin typeface="Tahoma"/>
                <a:cs typeface="Tahoma"/>
              </a:rPr>
              <a:t>vehicle </a:t>
            </a:r>
            <a:r>
              <a:rPr sz="4000" spc="-100" dirty="0">
                <a:solidFill>
                  <a:srgbClr val="1A1A1A"/>
                </a:solidFill>
                <a:latin typeface="Tahoma"/>
                <a:cs typeface="Tahoma"/>
              </a:rPr>
              <a:t>over </a:t>
            </a:r>
            <a:r>
              <a:rPr sz="4000" spc="-95" dirty="0">
                <a:solidFill>
                  <a:srgbClr val="1A1A1A"/>
                </a:solidFill>
                <a:latin typeface="Tahoma"/>
                <a:cs typeface="Tahoma"/>
              </a:rPr>
              <a:t>a </a:t>
            </a:r>
            <a:r>
              <a:rPr sz="4000" spc="-100" dirty="0">
                <a:solidFill>
                  <a:srgbClr val="1A1A1A"/>
                </a:solidFill>
                <a:latin typeface="Tahoma"/>
                <a:cs typeface="Tahoma"/>
              </a:rPr>
              <a:t>highway </a:t>
            </a:r>
            <a:r>
              <a:rPr sz="4000" spc="-95" dirty="0">
                <a:solidFill>
                  <a:srgbClr val="1A1A1A"/>
                </a:solidFill>
                <a:latin typeface="Tahoma"/>
                <a:cs typeface="Tahoma"/>
              </a:rPr>
              <a:t>stretch.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715251"/>
            <a:ext cx="18275935" cy="2571750"/>
          </a:xfrm>
          <a:custGeom>
            <a:avLst/>
            <a:gdLst/>
            <a:ahLst/>
            <a:cxnLst/>
            <a:rect l="l" t="t" r="r" b="b"/>
            <a:pathLst>
              <a:path w="18275935" h="2571750">
                <a:moveTo>
                  <a:pt x="0" y="0"/>
                </a:moveTo>
                <a:lnTo>
                  <a:pt x="18275497" y="0"/>
                </a:lnTo>
                <a:lnTo>
                  <a:pt x="18275497" y="2571748"/>
                </a:lnTo>
                <a:lnTo>
                  <a:pt x="0" y="2571748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9011" y="1531302"/>
            <a:ext cx="960119" cy="7726680"/>
          </a:xfrm>
          <a:prstGeom prst="rect">
            <a:avLst/>
          </a:prstGeom>
        </p:spPr>
        <p:txBody>
          <a:bodyPr vert="horz" wrap="square" lIns="0" tIns="60769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4785"/>
              </a:spcBef>
            </a:pPr>
            <a:r>
              <a:rPr sz="15000" b="1" i="1" spc="-2540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50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3750"/>
              </a:spcBef>
            </a:pPr>
            <a:r>
              <a:rPr sz="12000" b="1" i="1" spc="150" dirty="0">
                <a:solidFill>
                  <a:srgbClr val="737373"/>
                </a:solidFill>
                <a:latin typeface="Arial"/>
                <a:cs typeface="Arial"/>
              </a:rPr>
              <a:t>2</a:t>
            </a:r>
            <a:endParaRPr sz="1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0"/>
              </a:spcBef>
            </a:pPr>
            <a:r>
              <a:rPr sz="12000" b="1" i="1" spc="64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8418" y="2548815"/>
            <a:ext cx="0" cy="1657985"/>
          </a:xfrm>
          <a:custGeom>
            <a:avLst/>
            <a:gdLst/>
            <a:ahLst/>
            <a:cxnLst/>
            <a:rect l="l" t="t" r="r" b="b"/>
            <a:pathLst>
              <a:path h="1657985">
                <a:moveTo>
                  <a:pt x="0" y="0"/>
                </a:moveTo>
                <a:lnTo>
                  <a:pt x="0" y="1657479"/>
                </a:lnTo>
              </a:path>
            </a:pathLst>
          </a:custGeom>
          <a:ln w="47620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8418" y="5063415"/>
            <a:ext cx="0" cy="1657985"/>
          </a:xfrm>
          <a:custGeom>
            <a:avLst/>
            <a:gdLst/>
            <a:ahLst/>
            <a:cxnLst/>
            <a:rect l="l" t="t" r="r" b="b"/>
            <a:pathLst>
              <a:path h="1657984">
                <a:moveTo>
                  <a:pt x="0" y="0"/>
                </a:moveTo>
                <a:lnTo>
                  <a:pt x="0" y="1657479"/>
                </a:lnTo>
              </a:path>
            </a:pathLst>
          </a:custGeom>
          <a:ln w="47620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23716" y="2548815"/>
            <a:ext cx="0" cy="1657985"/>
          </a:xfrm>
          <a:custGeom>
            <a:avLst/>
            <a:gdLst/>
            <a:ahLst/>
            <a:cxnLst/>
            <a:rect l="l" t="t" r="r" b="b"/>
            <a:pathLst>
              <a:path h="1657985">
                <a:moveTo>
                  <a:pt x="0" y="0"/>
                </a:moveTo>
                <a:lnTo>
                  <a:pt x="0" y="1657479"/>
                </a:lnTo>
              </a:path>
            </a:pathLst>
          </a:custGeom>
          <a:ln w="47620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8418" y="7578014"/>
            <a:ext cx="0" cy="1657985"/>
          </a:xfrm>
          <a:custGeom>
            <a:avLst/>
            <a:gdLst/>
            <a:ahLst/>
            <a:cxnLst/>
            <a:rect l="l" t="t" r="r" b="b"/>
            <a:pathLst>
              <a:path h="1657984">
                <a:moveTo>
                  <a:pt x="0" y="0"/>
                </a:moveTo>
                <a:lnTo>
                  <a:pt x="0" y="1657479"/>
                </a:lnTo>
              </a:path>
            </a:pathLst>
          </a:custGeom>
          <a:ln w="47620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23716" y="5063415"/>
            <a:ext cx="0" cy="1657985"/>
          </a:xfrm>
          <a:custGeom>
            <a:avLst/>
            <a:gdLst/>
            <a:ahLst/>
            <a:cxnLst/>
            <a:rect l="l" t="t" r="r" b="b"/>
            <a:pathLst>
              <a:path h="1657984">
                <a:moveTo>
                  <a:pt x="0" y="0"/>
                </a:moveTo>
                <a:lnTo>
                  <a:pt x="0" y="1657479"/>
                </a:lnTo>
              </a:path>
            </a:pathLst>
          </a:custGeom>
          <a:ln w="47620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31300" y="1688464"/>
            <a:ext cx="1078865" cy="5054600"/>
          </a:xfrm>
          <a:prstGeom prst="rect">
            <a:avLst/>
          </a:prstGeom>
        </p:spPr>
        <p:txBody>
          <a:bodyPr vert="horz" wrap="square" lIns="0" tIns="698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0"/>
              </a:spcBef>
            </a:pPr>
            <a:r>
              <a:rPr sz="12000" b="1" i="1" spc="1614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200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5400"/>
              </a:spcBef>
            </a:pPr>
            <a:r>
              <a:rPr sz="12000" b="1" i="1" spc="1185" dirty="0">
                <a:solidFill>
                  <a:srgbClr val="737373"/>
                </a:solidFill>
                <a:latin typeface="Arial"/>
                <a:cs typeface="Arial"/>
              </a:rPr>
              <a:t>5</a:t>
            </a:r>
            <a:endParaRPr sz="1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966469"/>
            <a:ext cx="5108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i="1" spc="65" dirty="0">
                <a:solidFill>
                  <a:srgbClr val="5270FF"/>
                </a:solidFill>
                <a:latin typeface="Arial"/>
                <a:cs typeface="Arial"/>
              </a:rPr>
              <a:t>O</a:t>
            </a:r>
            <a:r>
              <a:rPr sz="7200" b="1" i="1" spc="495" dirty="0">
                <a:solidFill>
                  <a:srgbClr val="5270FF"/>
                </a:solidFill>
                <a:latin typeface="Arial"/>
                <a:cs typeface="Arial"/>
              </a:rPr>
              <a:t>b</a:t>
            </a:r>
            <a:r>
              <a:rPr sz="7200" b="1" i="1" spc="210" dirty="0">
                <a:solidFill>
                  <a:srgbClr val="5270FF"/>
                </a:solidFill>
                <a:latin typeface="Arial"/>
                <a:cs typeface="Arial"/>
              </a:rPr>
              <a:t>j</a:t>
            </a:r>
            <a:r>
              <a:rPr sz="7200" b="1" i="1" spc="430" dirty="0">
                <a:solidFill>
                  <a:srgbClr val="5270FF"/>
                </a:solidFill>
                <a:latin typeface="Arial"/>
                <a:cs typeface="Arial"/>
              </a:rPr>
              <a:t>e</a:t>
            </a:r>
            <a:r>
              <a:rPr sz="7200" b="1" i="1" spc="365" dirty="0">
                <a:solidFill>
                  <a:srgbClr val="5270FF"/>
                </a:solidFill>
                <a:latin typeface="Arial"/>
                <a:cs typeface="Arial"/>
              </a:rPr>
              <a:t>c</a:t>
            </a:r>
            <a:r>
              <a:rPr sz="7200" b="1" i="1" spc="630" dirty="0">
                <a:solidFill>
                  <a:srgbClr val="5270FF"/>
                </a:solidFill>
                <a:latin typeface="Arial"/>
                <a:cs typeface="Arial"/>
              </a:rPr>
              <a:t>t</a:t>
            </a:r>
            <a:r>
              <a:rPr sz="7200" b="1" i="1" spc="215" dirty="0">
                <a:solidFill>
                  <a:srgbClr val="5270FF"/>
                </a:solidFill>
                <a:latin typeface="Arial"/>
                <a:cs typeface="Arial"/>
              </a:rPr>
              <a:t>i</a:t>
            </a:r>
            <a:r>
              <a:rPr sz="7200" b="1" i="1" spc="665" dirty="0">
                <a:solidFill>
                  <a:srgbClr val="5270FF"/>
                </a:solidFill>
                <a:latin typeface="Arial"/>
                <a:cs typeface="Arial"/>
              </a:rPr>
              <a:t>v</a:t>
            </a:r>
            <a:r>
              <a:rPr sz="7200" b="1" i="1" spc="430" dirty="0">
                <a:solidFill>
                  <a:srgbClr val="5270FF"/>
                </a:solidFill>
                <a:latin typeface="Arial"/>
                <a:cs typeface="Arial"/>
              </a:rPr>
              <a:t>e</a:t>
            </a:r>
            <a:r>
              <a:rPr sz="7200" b="1" i="1" spc="85" dirty="0">
                <a:solidFill>
                  <a:srgbClr val="5270FF"/>
                </a:solidFill>
                <a:latin typeface="Arial"/>
                <a:cs typeface="Arial"/>
              </a:rPr>
              <a:t>s</a:t>
            </a:r>
            <a:endParaRPr sz="7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6409" y="2476182"/>
            <a:ext cx="5321300" cy="177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4300"/>
              </a:lnSpc>
              <a:spcBef>
                <a:spcPts val="100"/>
              </a:spcBef>
            </a:pPr>
            <a:r>
              <a:rPr sz="3600" b="1" spc="-90" dirty="0">
                <a:solidFill>
                  <a:srgbClr val="5270FF"/>
                </a:solidFill>
                <a:latin typeface="Trebuchet MS"/>
                <a:cs typeface="Trebuchet MS"/>
              </a:rPr>
              <a:t>Location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855"/>
              </a:lnSpc>
            </a:pPr>
            <a:r>
              <a:rPr sz="2400" spc="-65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1A1A1A"/>
                </a:solidFill>
                <a:latin typeface="Tahoma"/>
                <a:cs typeface="Tahoma"/>
              </a:rPr>
              <a:t>introduce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location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1A1A1A"/>
                </a:solidFill>
                <a:latin typeface="Tahoma"/>
                <a:cs typeface="Tahoma"/>
              </a:rPr>
              <a:t>constraint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1A1A1A"/>
                </a:solidFill>
                <a:latin typeface="Tahoma"/>
                <a:cs typeface="Tahoma"/>
              </a:rPr>
              <a:t>toll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1A1A1A"/>
                </a:solidFill>
                <a:latin typeface="Tahoma"/>
                <a:cs typeface="Tahoma"/>
              </a:rPr>
              <a:t>tax</a:t>
            </a:r>
            <a:endParaRPr sz="2400">
              <a:latin typeface="Tahoma"/>
              <a:cs typeface="Tahoma"/>
            </a:endParaRPr>
          </a:p>
          <a:p>
            <a:pPr marL="12700" marR="12065">
              <a:lnSpc>
                <a:spcPct val="114599"/>
              </a:lnSpc>
            </a:pP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20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5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45" dirty="0">
                <a:solidFill>
                  <a:srgbClr val="1A1A1A"/>
                </a:solidFill>
                <a:latin typeface="Tahoma"/>
                <a:cs typeface="Tahoma"/>
              </a:rPr>
              <a:t>x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-65" dirty="0">
                <a:solidFill>
                  <a:srgbClr val="1A1A1A"/>
                </a:solidFill>
                <a:latin typeface="Tahoma"/>
                <a:cs typeface="Tahoma"/>
              </a:rPr>
              <a:t>e 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v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11119" y="2476182"/>
            <a:ext cx="5038090" cy="177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43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H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30" dirty="0">
                <a:solidFill>
                  <a:srgbClr val="5270FF"/>
                </a:solidFill>
                <a:latin typeface="Trebuchet MS"/>
                <a:cs typeface="Trebuchet MS"/>
              </a:rPr>
              <a:t>ss</a:t>
            </a:r>
            <a:r>
              <a:rPr sz="3600" b="1" spc="-55" dirty="0">
                <a:solidFill>
                  <a:srgbClr val="5270FF"/>
                </a:solidFill>
                <a:latin typeface="Trebuchet MS"/>
                <a:cs typeface="Trebuchet MS"/>
              </a:rPr>
              <a:t>l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fr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ee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180" dirty="0">
                <a:solidFill>
                  <a:srgbClr val="5270FF"/>
                </a:solidFill>
                <a:latin typeface="Trebuchet MS"/>
                <a:cs typeface="Trebuchet MS"/>
              </a:rPr>
              <a:t>x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85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855"/>
              </a:lnSpc>
            </a:pP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70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20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45" dirty="0">
                <a:solidFill>
                  <a:srgbClr val="1A1A1A"/>
                </a:solidFill>
                <a:latin typeface="Tahoma"/>
                <a:cs typeface="Tahoma"/>
              </a:rPr>
              <a:t>x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cc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20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  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p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145" dirty="0">
                <a:solidFill>
                  <a:srgbClr val="1A1A1A"/>
                </a:solidFill>
                <a:latin typeface="Tahoma"/>
                <a:cs typeface="Tahoma"/>
              </a:rPr>
              <a:t>x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130" dirty="0">
                <a:solidFill>
                  <a:srgbClr val="1A1A1A"/>
                </a:solidFill>
                <a:latin typeface="Tahoma"/>
                <a:cs typeface="Tahoma"/>
              </a:rPr>
              <a:t>g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15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6409" y="4947919"/>
            <a:ext cx="4957445" cy="1353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43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4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u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ff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855"/>
              </a:lnSpc>
            </a:pP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1A1A1A"/>
                </a:solidFill>
                <a:latin typeface="Tahoma"/>
                <a:cs typeface="Tahoma"/>
              </a:rPr>
              <a:t>eliminate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1A1A1A"/>
                </a:solidFill>
                <a:latin typeface="Tahoma"/>
                <a:cs typeface="Tahoma"/>
              </a:rPr>
              <a:t>long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1A1A1A"/>
                </a:solidFill>
                <a:latin typeface="Tahoma"/>
                <a:cs typeface="Tahoma"/>
              </a:rPr>
              <a:t>queue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1A1A1A"/>
                </a:solidFill>
                <a:latin typeface="Tahoma"/>
                <a:cs typeface="Tahoma"/>
              </a:rPr>
              <a:t>toll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gated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by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45" dirty="0">
                <a:solidFill>
                  <a:srgbClr val="1A1A1A"/>
                </a:solidFill>
                <a:latin typeface="Tahoma"/>
                <a:cs typeface="Tahoma"/>
              </a:rPr>
              <a:t>x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130" dirty="0">
                <a:solidFill>
                  <a:srgbClr val="1A1A1A"/>
                </a:solidFill>
                <a:latin typeface="Tahoma"/>
                <a:cs typeface="Tahoma"/>
              </a:rPr>
              <a:t>g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1A1A1A"/>
                </a:solidFill>
                <a:latin typeface="Tahoma"/>
                <a:cs typeface="Tahoma"/>
              </a:rPr>
              <a:t>lo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11119" y="4947919"/>
            <a:ext cx="5666105" cy="219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4300"/>
              </a:lnSpc>
              <a:spcBef>
                <a:spcPts val="100"/>
              </a:spcBef>
            </a:pPr>
            <a:r>
              <a:rPr sz="3600" b="1" spc="-240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u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25" dirty="0">
                <a:solidFill>
                  <a:srgbClr val="5270FF"/>
                </a:solidFill>
                <a:latin typeface="Trebuchet MS"/>
                <a:cs typeface="Trebuchet MS"/>
              </a:rPr>
              <a:t>m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55" dirty="0">
                <a:solidFill>
                  <a:srgbClr val="5270FF"/>
                </a:solidFill>
                <a:latin typeface="Trebuchet MS"/>
                <a:cs typeface="Trebuchet MS"/>
              </a:rPr>
              <a:t>ll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f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ee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55" dirty="0">
                <a:solidFill>
                  <a:srgbClr val="5270FF"/>
                </a:solidFill>
                <a:latin typeface="Trebuchet MS"/>
                <a:cs typeface="Trebuchet MS"/>
              </a:rPr>
              <a:t>ll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85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855"/>
              </a:lnSpc>
            </a:pP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On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1A1A1A"/>
                </a:solidFill>
                <a:latin typeface="Tahoma"/>
                <a:cs typeface="Tahoma"/>
              </a:rPr>
              <a:t>getting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details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1A1A1A"/>
                </a:solidFill>
                <a:latin typeface="Tahoma"/>
                <a:cs typeface="Tahoma"/>
              </a:rPr>
              <a:t>distance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1A1A1A"/>
                </a:solidFill>
                <a:latin typeface="Tahoma"/>
                <a:cs typeface="Tahoma"/>
              </a:rPr>
              <a:t>travelled</a:t>
            </a:r>
            <a:endParaRPr sz="2400">
              <a:latin typeface="Tahoma"/>
              <a:cs typeface="Tahoma"/>
            </a:endParaRPr>
          </a:p>
          <a:p>
            <a:pPr marL="12700" marR="313690">
              <a:lnSpc>
                <a:spcPct val="114599"/>
              </a:lnSpc>
            </a:pP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b</a:t>
            </a:r>
            <a:r>
              <a:rPr sz="2400" spc="-65" dirty="0">
                <a:solidFill>
                  <a:srgbClr val="1A1A1A"/>
                </a:solidFill>
                <a:latin typeface="Tahoma"/>
                <a:cs typeface="Tahoma"/>
              </a:rPr>
              <a:t>e 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sz="2400" spc="20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b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5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409" y="7505382"/>
            <a:ext cx="6222365" cy="177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4295"/>
              </a:lnSpc>
              <a:spcBef>
                <a:spcPts val="100"/>
              </a:spcBef>
            </a:pPr>
            <a:r>
              <a:rPr sz="3600" b="1" spc="15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y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85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3600" b="1" spc="-55" dirty="0">
                <a:solidFill>
                  <a:srgbClr val="5270FF"/>
                </a:solidFill>
                <a:latin typeface="Trebuchet MS"/>
                <a:cs typeface="Trebuchet MS"/>
              </a:rPr>
              <a:t>l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y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f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4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600" b="1" spc="30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85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21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v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55" dirty="0">
                <a:solidFill>
                  <a:srgbClr val="5270FF"/>
                </a:solidFill>
                <a:latin typeface="Trebuchet MS"/>
                <a:cs typeface="Trebuchet MS"/>
              </a:rPr>
              <a:t>ll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4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855"/>
              </a:lnSpc>
            </a:pPr>
            <a:r>
              <a:rPr sz="2400" spc="-35" dirty="0">
                <a:solidFill>
                  <a:srgbClr val="1A1A1A"/>
                </a:solidFill>
                <a:latin typeface="Tahoma"/>
                <a:cs typeface="Tahoma"/>
              </a:rPr>
              <a:t>Since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location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1A1A1A"/>
                </a:solidFill>
                <a:latin typeface="Tahoma"/>
                <a:cs typeface="Tahoma"/>
              </a:rPr>
              <a:t>constraint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1A1A1A"/>
                </a:solidFill>
                <a:latin typeface="Tahoma"/>
                <a:cs typeface="Tahoma"/>
              </a:rPr>
              <a:t>available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5" dirty="0">
                <a:solidFill>
                  <a:srgbClr val="1A1A1A"/>
                </a:solidFill>
                <a:latin typeface="Tahoma"/>
                <a:cs typeface="Tahoma"/>
              </a:rPr>
              <a:t>.we</a:t>
            </a:r>
            <a:endParaRPr sz="2400">
              <a:latin typeface="Tahoma"/>
              <a:cs typeface="Tahoma"/>
            </a:endParaRPr>
          </a:p>
          <a:p>
            <a:pPr marL="12700" marR="1371600">
              <a:lnSpc>
                <a:spcPct val="114599"/>
              </a:lnSpc>
            </a:pP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cc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45" dirty="0">
                <a:solidFill>
                  <a:srgbClr val="1A1A1A"/>
                </a:solidFill>
                <a:latin typeface="Tahoma"/>
                <a:cs typeface="Tahoma"/>
              </a:rPr>
              <a:t>x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5" dirty="0">
                <a:solidFill>
                  <a:srgbClr val="1A1A1A"/>
                </a:solidFill>
                <a:latin typeface="Tahoma"/>
                <a:cs typeface="Tahoma"/>
              </a:rPr>
              <a:t>e 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v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ee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15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67399"/>
            <a:ext cx="70275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555" dirty="0">
                <a:solidFill>
                  <a:srgbClr val="5270FF"/>
                </a:solidFill>
                <a:latin typeface="Arial"/>
                <a:cs typeface="Arial"/>
              </a:rPr>
              <a:t>Key Features </a:t>
            </a:r>
            <a:r>
              <a:rPr lang="en-US" sz="7200" spc="-225" dirty="0">
                <a:solidFill>
                  <a:srgbClr val="5270FF"/>
                </a:solidFill>
                <a:latin typeface="Arial"/>
                <a:cs typeface="Arial"/>
              </a:rPr>
              <a:t>:</a:t>
            </a:r>
            <a:endParaRPr lang="en-US" sz="7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107" y="2429621"/>
            <a:ext cx="16295369" cy="62928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500" b="1" spc="5" dirty="0">
                <a:solidFill>
                  <a:srgbClr val="5270FF"/>
                </a:solidFill>
                <a:latin typeface="Trebuchet MS"/>
                <a:cs typeface="Trebuchet MS"/>
              </a:rPr>
              <a:t>B</a:t>
            </a:r>
            <a:r>
              <a:rPr sz="2500" b="1" spc="-4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2500" b="1" spc="-5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2500" b="1" spc="-175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2500" b="1" spc="-80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60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2500" b="1" spc="-195" dirty="0">
                <a:solidFill>
                  <a:srgbClr val="5270FF"/>
                </a:solidFill>
                <a:latin typeface="Trebuchet MS"/>
                <a:cs typeface="Trebuchet MS"/>
              </a:rPr>
              <a:t>F</a:t>
            </a:r>
            <a:r>
              <a:rPr sz="2500" b="1" spc="-10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2500" b="1" spc="-45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110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2500" b="1" spc="-4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2500" b="1" spc="35" dirty="0">
                <a:solidFill>
                  <a:srgbClr val="5270FF"/>
                </a:solidFill>
                <a:latin typeface="Trebuchet MS"/>
                <a:cs typeface="Trebuchet MS"/>
              </a:rPr>
              <a:t>g</a:t>
            </a:r>
            <a:r>
              <a:rPr sz="2500" b="1" spc="-254" dirty="0">
                <a:solidFill>
                  <a:srgbClr val="5270FF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12700" marR="497205">
              <a:lnSpc>
                <a:spcPct val="117500"/>
              </a:lnSpc>
            </a:pPr>
            <a:r>
              <a:rPr sz="2500" spc="-145" dirty="0">
                <a:latin typeface="Tahoma"/>
                <a:cs typeface="Tahoma"/>
              </a:rPr>
              <a:t>A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vehicle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passes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25" dirty="0">
                <a:latin typeface="Tahoma"/>
                <a:cs typeface="Tahoma"/>
              </a:rPr>
              <a:t>toll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5" dirty="0">
                <a:latin typeface="Tahoma"/>
                <a:cs typeface="Tahoma"/>
              </a:rPr>
              <a:t>booth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with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an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60" dirty="0">
                <a:latin typeface="Tahoma"/>
                <a:cs typeface="Tahoma"/>
              </a:rPr>
              <a:t>RFID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80" dirty="0">
                <a:latin typeface="Tahoma"/>
                <a:cs typeface="Tahoma"/>
              </a:rPr>
              <a:t>tag.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Detection,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decoding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deduction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occur,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then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gate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opens.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Non-daily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drivers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must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use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manual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lane,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reducing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need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for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high-memory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80" dirty="0">
                <a:latin typeface="Tahoma"/>
                <a:cs typeface="Tahoma"/>
              </a:rPr>
              <a:t>tag.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00" b="1" spc="5" dirty="0">
                <a:solidFill>
                  <a:srgbClr val="5270FF"/>
                </a:solidFill>
                <a:latin typeface="Trebuchet MS"/>
                <a:cs typeface="Trebuchet MS"/>
              </a:rPr>
              <a:t>B</a:t>
            </a:r>
            <a:r>
              <a:rPr sz="2500" b="1" spc="-4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2500" b="1" spc="-5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2500" b="1" spc="-175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2500" b="1" spc="-80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8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om</a:t>
            </a:r>
            <a:r>
              <a:rPr sz="2500" b="1" spc="-45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sz="2500" b="1" spc="-90" dirty="0">
                <a:solidFill>
                  <a:srgbClr val="5270FF"/>
                </a:solidFill>
                <a:latin typeface="Trebuchet MS"/>
                <a:cs typeface="Trebuchet MS"/>
              </a:rPr>
              <a:t>u</a:t>
            </a:r>
            <a:r>
              <a:rPr sz="2500" b="1" spc="-110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2500" b="1" spc="-175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2500" b="1" spc="-160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229" dirty="0">
                <a:solidFill>
                  <a:srgbClr val="5270FF"/>
                </a:solidFill>
                <a:latin typeface="Trebuchet MS"/>
                <a:cs typeface="Trebuchet MS"/>
              </a:rPr>
              <a:t>V</a:t>
            </a:r>
            <a:r>
              <a:rPr sz="2500" b="1" spc="-10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2500" b="1" spc="-5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2500" b="1" spc="-10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2500" b="1" spc="-80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2500" b="1" spc="-254" dirty="0">
                <a:solidFill>
                  <a:srgbClr val="5270FF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500" spc="-35" dirty="0">
                <a:latin typeface="Tahoma"/>
                <a:cs typeface="Tahoma"/>
              </a:rPr>
              <a:t>Detection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of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vehicles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by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using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Open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40" dirty="0">
                <a:latin typeface="Tahoma"/>
                <a:cs typeface="Tahoma"/>
              </a:rPr>
              <a:t>CV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library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on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an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embedded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Linux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architecture.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00" b="1" spc="-55" dirty="0">
                <a:solidFill>
                  <a:srgbClr val="5270FF"/>
                </a:solidFill>
                <a:latin typeface="Trebuchet MS"/>
                <a:cs typeface="Trebuchet MS"/>
              </a:rPr>
              <a:t>Based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60" dirty="0">
                <a:solidFill>
                  <a:srgbClr val="5270FF"/>
                </a:solidFill>
                <a:latin typeface="Trebuchet MS"/>
                <a:cs typeface="Trebuchet MS"/>
              </a:rPr>
              <a:t>on</a:t>
            </a:r>
            <a:r>
              <a:rPr sz="2500" b="1" spc="-24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65" dirty="0">
                <a:solidFill>
                  <a:srgbClr val="5270FF"/>
                </a:solidFill>
                <a:latin typeface="Trebuchet MS"/>
                <a:cs typeface="Trebuchet MS"/>
              </a:rPr>
              <a:t>GPS(Mobile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105" dirty="0">
                <a:solidFill>
                  <a:srgbClr val="5270FF"/>
                </a:solidFill>
                <a:latin typeface="Trebuchet MS"/>
                <a:cs typeface="Trebuchet MS"/>
              </a:rPr>
              <a:t>Application):</a:t>
            </a:r>
            <a:endParaRPr sz="2500">
              <a:latin typeface="Trebuchet MS"/>
              <a:cs typeface="Trebuchet MS"/>
            </a:endParaRPr>
          </a:p>
          <a:p>
            <a:pPr marL="12700" marR="5080" indent="63500">
              <a:lnSpc>
                <a:spcPct val="117500"/>
              </a:lnSpc>
            </a:pPr>
            <a:r>
              <a:rPr sz="2500" spc="-85" dirty="0">
                <a:latin typeface="Tahoma"/>
                <a:cs typeface="Tahoma"/>
              </a:rPr>
              <a:t>An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app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that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reads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GPS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timestamps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info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to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check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journey/gantry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data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calculate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tolls,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creating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charge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alerting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user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if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on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25" dirty="0">
                <a:latin typeface="Tahoma"/>
                <a:cs typeface="Tahoma"/>
              </a:rPr>
              <a:t>toll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road.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00" b="1" spc="-55" dirty="0">
                <a:solidFill>
                  <a:srgbClr val="5270FF"/>
                </a:solidFill>
                <a:latin typeface="Trebuchet MS"/>
                <a:cs typeface="Trebuchet MS"/>
              </a:rPr>
              <a:t>Based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60" dirty="0">
                <a:solidFill>
                  <a:srgbClr val="5270FF"/>
                </a:solidFill>
                <a:latin typeface="Trebuchet MS"/>
                <a:cs typeface="Trebuchet MS"/>
              </a:rPr>
              <a:t>on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105" dirty="0">
                <a:solidFill>
                  <a:srgbClr val="5270FF"/>
                </a:solidFill>
                <a:latin typeface="Trebuchet MS"/>
                <a:cs typeface="Trebuchet MS"/>
              </a:rPr>
              <a:t>NFC(Near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5270FF"/>
                </a:solidFill>
                <a:latin typeface="Trebuchet MS"/>
                <a:cs typeface="Trebuchet MS"/>
              </a:rPr>
              <a:t>Field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80" dirty="0">
                <a:solidFill>
                  <a:srgbClr val="5270FF"/>
                </a:solidFill>
                <a:latin typeface="Trebuchet MS"/>
                <a:cs typeface="Trebuchet MS"/>
              </a:rPr>
              <a:t>Communication)</a:t>
            </a:r>
            <a:endParaRPr sz="2500">
              <a:latin typeface="Trebuchet MS"/>
              <a:cs typeface="Trebuchet MS"/>
            </a:endParaRPr>
          </a:p>
          <a:p>
            <a:pPr marL="12700" marR="504190">
              <a:lnSpc>
                <a:spcPct val="117500"/>
              </a:lnSpc>
            </a:pPr>
            <a:r>
              <a:rPr sz="2500" spc="-145" dirty="0">
                <a:latin typeface="Tahoma"/>
                <a:cs typeface="Tahoma"/>
              </a:rPr>
              <a:t>It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is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tag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that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contains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details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of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vehicle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once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15" dirty="0">
                <a:latin typeface="Tahoma"/>
                <a:cs typeface="Tahoma"/>
              </a:rPr>
              <a:t>it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crosses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25" dirty="0">
                <a:latin typeface="Tahoma"/>
                <a:cs typeface="Tahoma"/>
              </a:rPr>
              <a:t>toll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80" dirty="0">
                <a:latin typeface="Tahoma"/>
                <a:cs typeface="Tahoma"/>
              </a:rPr>
              <a:t>gate,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tag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is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scanned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25" dirty="0">
                <a:latin typeface="Tahoma"/>
                <a:cs typeface="Tahoma"/>
              </a:rPr>
              <a:t>toll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collection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is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started.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049598"/>
            <a:ext cx="18253710" cy="1237615"/>
          </a:xfrm>
          <a:custGeom>
            <a:avLst/>
            <a:gdLst/>
            <a:ahLst/>
            <a:cxnLst/>
            <a:rect l="l" t="t" r="r" b="b"/>
            <a:pathLst>
              <a:path w="18253710" h="1237615">
                <a:moveTo>
                  <a:pt x="0" y="1237401"/>
                </a:moveTo>
                <a:lnTo>
                  <a:pt x="0" y="0"/>
                </a:lnTo>
                <a:lnTo>
                  <a:pt x="18253605" y="0"/>
                </a:lnTo>
                <a:lnTo>
                  <a:pt x="18253605" y="1237401"/>
                </a:lnTo>
                <a:lnTo>
                  <a:pt x="0" y="1237401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99" y="178347"/>
            <a:ext cx="959440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sng" spc="540" dirty="0">
                <a:solidFill>
                  <a:srgbClr val="5270FF"/>
                </a:solidFill>
              </a:rPr>
              <a:t> Process Flow</a:t>
            </a:r>
            <a:endParaRPr sz="7200" u="sng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81" y="204632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929" y="1784493"/>
            <a:ext cx="1676336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2950" spc="-145" dirty="0">
                <a:latin typeface="Trebuchet MS"/>
                <a:cs typeface="Trebuchet MS"/>
              </a:rPr>
              <a:t>With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existing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20" dirty="0">
                <a:latin typeface="Trebuchet MS"/>
                <a:cs typeface="Trebuchet MS"/>
              </a:rPr>
              <a:t>GPS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technology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75" dirty="0">
                <a:latin typeface="Trebuchet MS"/>
                <a:cs typeface="Trebuchet MS"/>
              </a:rPr>
              <a:t>in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Automobiles,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we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55" dirty="0">
                <a:latin typeface="Trebuchet MS"/>
                <a:cs typeface="Trebuchet MS"/>
              </a:rPr>
              <a:t>use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a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85" dirty="0">
                <a:latin typeface="Trebuchet MS"/>
                <a:cs typeface="Trebuchet MS"/>
              </a:rPr>
              <a:t>Raspberry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5" dirty="0">
                <a:latin typeface="Trebuchet MS"/>
                <a:cs typeface="Trebuchet MS"/>
              </a:rPr>
              <a:t>Pi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unit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00" dirty="0">
                <a:latin typeface="Trebuchet MS"/>
                <a:cs typeface="Trebuchet MS"/>
              </a:rPr>
              <a:t>to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track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start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and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70" dirty="0">
                <a:latin typeface="Trebuchet MS"/>
                <a:cs typeface="Trebuchet MS"/>
              </a:rPr>
              <a:t>end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points </a:t>
            </a:r>
            <a:r>
              <a:rPr sz="2950" spc="-869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of</a:t>
            </a:r>
            <a:r>
              <a:rPr sz="2950" spc="-31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85" dirty="0">
                <a:latin typeface="Trebuchet MS"/>
                <a:cs typeface="Trebuchet MS"/>
              </a:rPr>
              <a:t>car.</a:t>
            </a:r>
            <a:endParaRPr sz="2950">
              <a:latin typeface="Trebuchet MS"/>
              <a:cs typeface="Trebuchet MS"/>
            </a:endParaRPr>
          </a:p>
          <a:p>
            <a:pPr marL="12700" marR="888365">
              <a:lnSpc>
                <a:spcPct val="114399"/>
              </a:lnSpc>
            </a:pPr>
            <a:r>
              <a:rPr sz="2950" spc="-70" dirty="0">
                <a:latin typeface="Trebuchet MS"/>
                <a:cs typeface="Trebuchet MS"/>
              </a:rPr>
              <a:t>This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start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5" dirty="0">
                <a:latin typeface="Trebuchet MS"/>
                <a:cs typeface="Trebuchet MS"/>
              </a:rPr>
              <a:t>and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70" dirty="0">
                <a:latin typeface="Trebuchet MS"/>
                <a:cs typeface="Trebuchet MS"/>
              </a:rPr>
              <a:t>end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points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data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are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0" dirty="0">
                <a:latin typeface="Trebuchet MS"/>
                <a:cs typeface="Trebuchet MS"/>
              </a:rPr>
              <a:t>sent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00" dirty="0">
                <a:latin typeface="Trebuchet MS"/>
                <a:cs typeface="Trebuchet MS"/>
              </a:rPr>
              <a:t>to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AWS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14" dirty="0">
                <a:latin typeface="Trebuchet MS"/>
                <a:cs typeface="Trebuchet MS"/>
              </a:rPr>
              <a:t>cloud.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45" dirty="0">
                <a:latin typeface="Trebuchet MS"/>
                <a:cs typeface="Trebuchet MS"/>
              </a:rPr>
              <a:t>With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55" dirty="0">
                <a:latin typeface="Trebuchet MS"/>
                <a:cs typeface="Trebuchet MS"/>
              </a:rPr>
              <a:t>use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of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AWS'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5" dirty="0">
                <a:latin typeface="Trebuchet MS"/>
                <a:cs typeface="Trebuchet MS"/>
              </a:rPr>
              <a:t>own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0" dirty="0">
                <a:latin typeface="Trebuchet MS"/>
                <a:cs typeface="Trebuchet MS"/>
              </a:rPr>
              <a:t>IOT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services,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we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75" dirty="0">
                <a:latin typeface="Trebuchet MS"/>
                <a:cs typeface="Trebuchet MS"/>
              </a:rPr>
              <a:t>can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connect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5" dirty="0">
                <a:latin typeface="Trebuchet MS"/>
                <a:cs typeface="Trebuchet MS"/>
              </a:rPr>
              <a:t>Raspberry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Unit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00" dirty="0">
                <a:latin typeface="Trebuchet MS"/>
                <a:cs typeface="Trebuchet MS"/>
              </a:rPr>
              <a:t>to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10" dirty="0">
                <a:latin typeface="Trebuchet MS"/>
                <a:cs typeface="Trebuchet MS"/>
              </a:rPr>
              <a:t>Cloud.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14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data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75" dirty="0">
                <a:latin typeface="Trebuchet MS"/>
                <a:cs typeface="Trebuchet MS"/>
              </a:rPr>
              <a:t>can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be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85" dirty="0">
                <a:latin typeface="Trebuchet MS"/>
                <a:cs typeface="Trebuchet MS"/>
              </a:rPr>
              <a:t>stored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and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70" dirty="0">
                <a:latin typeface="Trebuchet MS"/>
                <a:cs typeface="Trebuchet MS"/>
              </a:rPr>
              <a:t>processed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over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14" dirty="0">
                <a:latin typeface="Trebuchet MS"/>
                <a:cs typeface="Trebuchet MS"/>
              </a:rPr>
              <a:t>cloud.</a:t>
            </a:r>
            <a:endParaRPr sz="2950">
              <a:latin typeface="Trebuchet MS"/>
              <a:cs typeface="Trebuchet MS"/>
            </a:endParaRPr>
          </a:p>
          <a:p>
            <a:pPr marL="12700" marR="806450">
              <a:lnSpc>
                <a:spcPct val="114399"/>
              </a:lnSpc>
            </a:pPr>
            <a:r>
              <a:rPr sz="2950" spc="-114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5" dirty="0">
                <a:latin typeface="Trebuchet MS"/>
                <a:cs typeface="Trebuchet MS"/>
              </a:rPr>
              <a:t>cloud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receives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a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trigger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when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70" dirty="0">
                <a:latin typeface="Trebuchet MS"/>
                <a:cs typeface="Trebuchet MS"/>
              </a:rPr>
              <a:t>end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75" dirty="0">
                <a:latin typeface="Trebuchet MS"/>
                <a:cs typeface="Trebuchet MS"/>
              </a:rPr>
              <a:t>point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50" dirty="0">
                <a:latin typeface="Trebuchet MS"/>
                <a:cs typeface="Trebuchet MS"/>
              </a:rPr>
              <a:t>is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received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where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0" dirty="0">
                <a:latin typeface="Trebuchet MS"/>
                <a:cs typeface="Trebuchet MS"/>
              </a:rPr>
              <a:t>payable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amount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50" dirty="0">
                <a:latin typeface="Trebuchet MS"/>
                <a:cs typeface="Trebuchet MS"/>
              </a:rPr>
              <a:t>is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10" dirty="0">
                <a:latin typeface="Trebuchet MS"/>
                <a:cs typeface="Trebuchet MS"/>
              </a:rPr>
              <a:t>calculated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and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deducted</a:t>
            </a:r>
            <a:r>
              <a:rPr sz="2950" spc="-310" dirty="0">
                <a:latin typeface="Trebuchet MS"/>
                <a:cs typeface="Trebuchet MS"/>
              </a:rPr>
              <a:t> </a:t>
            </a:r>
            <a:r>
              <a:rPr sz="2950" spc="-110" dirty="0">
                <a:latin typeface="Trebuchet MS"/>
                <a:cs typeface="Trebuchet MS"/>
              </a:rPr>
              <a:t>from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user.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950" spc="-114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14" dirty="0">
                <a:latin typeface="Trebuchet MS"/>
                <a:cs typeface="Trebuchet MS"/>
              </a:rPr>
              <a:t>part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where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user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has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00" dirty="0">
                <a:latin typeface="Trebuchet MS"/>
                <a:cs typeface="Trebuchet MS"/>
              </a:rPr>
              <a:t>to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70" dirty="0">
                <a:latin typeface="Trebuchet MS"/>
                <a:cs typeface="Trebuchet MS"/>
              </a:rPr>
              <a:t>pay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60" dirty="0">
                <a:latin typeface="Trebuchet MS"/>
                <a:cs typeface="Trebuchet MS"/>
              </a:rPr>
              <a:t>extra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for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untraveled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90" dirty="0">
                <a:latin typeface="Trebuchet MS"/>
                <a:cs typeface="Trebuchet MS"/>
              </a:rPr>
              <a:t>distance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and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vehicle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stoppage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are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14" dirty="0">
                <a:latin typeface="Trebuchet MS"/>
                <a:cs typeface="Trebuchet MS"/>
              </a:rPr>
              <a:t>avoided.</a:t>
            </a:r>
            <a:endParaRPr sz="2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81" y="307502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81" y="410372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81" y="5132429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7715250"/>
            <a:ext cx="18275935" cy="2571750"/>
          </a:xfrm>
          <a:custGeom>
            <a:avLst/>
            <a:gdLst/>
            <a:ahLst/>
            <a:cxnLst/>
            <a:rect l="l" t="t" r="r" b="b"/>
            <a:pathLst>
              <a:path w="18275935" h="2571750">
                <a:moveTo>
                  <a:pt x="0" y="0"/>
                </a:moveTo>
                <a:lnTo>
                  <a:pt x="18275497" y="0"/>
                </a:lnTo>
                <a:lnTo>
                  <a:pt x="18275497" y="2571749"/>
                </a:lnTo>
                <a:lnTo>
                  <a:pt x="0" y="2571749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145" y="3546986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5" y="0"/>
                </a:lnTo>
                <a:lnTo>
                  <a:pt x="3086099" y="771524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81078" y="8292020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5" y="0"/>
                </a:lnTo>
                <a:lnTo>
                  <a:pt x="3086099" y="771523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348" y="8349315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5" y="0"/>
                </a:lnTo>
                <a:lnTo>
                  <a:pt x="3086099" y="771524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8096" y="5849034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771524" y="0"/>
                </a:moveTo>
                <a:lnTo>
                  <a:pt x="3086099" y="0"/>
                </a:lnTo>
                <a:lnTo>
                  <a:pt x="3086099" y="1543049"/>
                </a:lnTo>
                <a:lnTo>
                  <a:pt x="771524" y="1543049"/>
                </a:lnTo>
                <a:lnTo>
                  <a:pt x="0" y="771525"/>
                </a:lnTo>
                <a:lnTo>
                  <a:pt x="771524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31057" y="3510157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4" y="0"/>
                </a:lnTo>
                <a:lnTo>
                  <a:pt x="3086099" y="771524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2402" y="3546986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5" y="0"/>
                </a:lnTo>
                <a:lnTo>
                  <a:pt x="3086099" y="771523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0153" y="8349315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5" y="0"/>
                </a:lnTo>
                <a:lnTo>
                  <a:pt x="3086099" y="771524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5712" y="1911549"/>
            <a:ext cx="1558925" cy="1249045"/>
          </a:xfrm>
          <a:custGeom>
            <a:avLst/>
            <a:gdLst/>
            <a:ahLst/>
            <a:cxnLst/>
            <a:rect l="l" t="t" r="r" b="b"/>
            <a:pathLst>
              <a:path w="1558925" h="1249045">
                <a:moveTo>
                  <a:pt x="335007" y="1248605"/>
                </a:moveTo>
                <a:lnTo>
                  <a:pt x="134800" y="1248605"/>
                </a:lnTo>
                <a:lnTo>
                  <a:pt x="113528" y="1244211"/>
                </a:lnTo>
                <a:lnTo>
                  <a:pt x="96010" y="1232286"/>
                </a:lnTo>
                <a:lnTo>
                  <a:pt x="84123" y="1214712"/>
                </a:lnTo>
                <a:lnTo>
                  <a:pt x="79743" y="1193371"/>
                </a:lnTo>
                <a:lnTo>
                  <a:pt x="79743" y="719705"/>
                </a:lnTo>
                <a:lnTo>
                  <a:pt x="84670" y="672160"/>
                </a:lnTo>
                <a:lnTo>
                  <a:pt x="91631" y="651500"/>
                </a:lnTo>
                <a:lnTo>
                  <a:pt x="95828" y="639941"/>
                </a:lnTo>
                <a:lnTo>
                  <a:pt x="101433" y="624302"/>
                </a:lnTo>
                <a:lnTo>
                  <a:pt x="36365" y="624302"/>
                </a:lnTo>
                <a:lnTo>
                  <a:pt x="17778" y="620196"/>
                </a:lnTo>
                <a:lnTo>
                  <a:pt x="5291" y="609029"/>
                </a:lnTo>
                <a:lnTo>
                  <a:pt x="0" y="592527"/>
                </a:lnTo>
                <a:lnTo>
                  <a:pt x="2997" y="572416"/>
                </a:lnTo>
                <a:lnTo>
                  <a:pt x="21350" y="520531"/>
                </a:lnTo>
                <a:lnTo>
                  <a:pt x="49504" y="483918"/>
                </a:lnTo>
                <a:lnTo>
                  <a:pt x="91422" y="468645"/>
                </a:lnTo>
                <a:lnTo>
                  <a:pt x="154821" y="468645"/>
                </a:lnTo>
                <a:lnTo>
                  <a:pt x="176106" y="407234"/>
                </a:lnTo>
                <a:lnTo>
                  <a:pt x="197830" y="345442"/>
                </a:lnTo>
                <a:lnTo>
                  <a:pt x="218998" y="286169"/>
                </a:lnTo>
                <a:lnTo>
                  <a:pt x="238620" y="232312"/>
                </a:lnTo>
                <a:lnTo>
                  <a:pt x="255703" y="186770"/>
                </a:lnTo>
                <a:lnTo>
                  <a:pt x="278282" y="132224"/>
                </a:lnTo>
                <a:lnTo>
                  <a:pt x="308496" y="94853"/>
                </a:lnTo>
                <a:lnTo>
                  <a:pt x="349814" y="66740"/>
                </a:lnTo>
                <a:lnTo>
                  <a:pt x="395825" y="45844"/>
                </a:lnTo>
                <a:lnTo>
                  <a:pt x="440116" y="30127"/>
                </a:lnTo>
                <a:lnTo>
                  <a:pt x="511231" y="15063"/>
                </a:lnTo>
                <a:lnTo>
                  <a:pt x="615375" y="4707"/>
                </a:lnTo>
                <a:lnTo>
                  <a:pt x="778800" y="0"/>
                </a:lnTo>
                <a:lnTo>
                  <a:pt x="942484" y="4707"/>
                </a:lnTo>
                <a:lnTo>
                  <a:pt x="1047202" y="15063"/>
                </a:lnTo>
                <a:lnTo>
                  <a:pt x="1102806" y="25419"/>
                </a:lnTo>
                <a:lnTo>
                  <a:pt x="1159871" y="42994"/>
                </a:lnTo>
                <a:lnTo>
                  <a:pt x="1205908" y="62765"/>
                </a:lnTo>
                <a:lnTo>
                  <a:pt x="1248191" y="91323"/>
                </a:lnTo>
                <a:lnTo>
                  <a:pt x="1266337" y="115487"/>
                </a:lnTo>
                <a:lnTo>
                  <a:pt x="780468" y="115487"/>
                </a:lnTo>
                <a:lnTo>
                  <a:pt x="663330" y="116777"/>
                </a:lnTo>
                <a:lnTo>
                  <a:pt x="573134" y="120354"/>
                </a:lnTo>
                <a:lnTo>
                  <a:pt x="506296" y="125777"/>
                </a:lnTo>
                <a:lnTo>
                  <a:pt x="459230" y="132606"/>
                </a:lnTo>
                <a:lnTo>
                  <a:pt x="410085" y="148714"/>
                </a:lnTo>
                <a:lnTo>
                  <a:pt x="395069" y="172394"/>
                </a:lnTo>
                <a:lnTo>
                  <a:pt x="387360" y="190010"/>
                </a:lnTo>
                <a:lnTo>
                  <a:pt x="356064" y="255749"/>
                </a:lnTo>
                <a:lnTo>
                  <a:pt x="335572" y="302526"/>
                </a:lnTo>
                <a:lnTo>
                  <a:pt x="313912" y="357676"/>
                </a:lnTo>
                <a:lnTo>
                  <a:pt x="292631" y="420526"/>
                </a:lnTo>
                <a:lnTo>
                  <a:pt x="273277" y="490403"/>
                </a:lnTo>
                <a:lnTo>
                  <a:pt x="307766" y="493542"/>
                </a:lnTo>
                <a:lnTo>
                  <a:pt x="409042" y="500446"/>
                </a:lnTo>
                <a:lnTo>
                  <a:pt x="573822" y="507350"/>
                </a:lnTo>
                <a:lnTo>
                  <a:pt x="798820" y="510488"/>
                </a:lnTo>
                <a:lnTo>
                  <a:pt x="1532333" y="510488"/>
                </a:lnTo>
                <a:lnTo>
                  <a:pt x="1537918" y="520531"/>
                </a:lnTo>
                <a:lnTo>
                  <a:pt x="1556270" y="572416"/>
                </a:lnTo>
                <a:lnTo>
                  <a:pt x="1558330" y="592527"/>
                </a:lnTo>
                <a:lnTo>
                  <a:pt x="1552725" y="609029"/>
                </a:lnTo>
                <a:lnTo>
                  <a:pt x="1540551" y="620196"/>
                </a:lnTo>
                <a:lnTo>
                  <a:pt x="1522902" y="624302"/>
                </a:lnTo>
                <a:lnTo>
                  <a:pt x="1459503" y="624302"/>
                </a:lnTo>
                <a:lnTo>
                  <a:pt x="1465108" y="639941"/>
                </a:lnTo>
                <a:lnTo>
                  <a:pt x="1469305" y="651500"/>
                </a:lnTo>
                <a:lnTo>
                  <a:pt x="1472851" y="661124"/>
                </a:lnTo>
                <a:lnTo>
                  <a:pt x="1476266" y="672396"/>
                </a:lnTo>
                <a:lnTo>
                  <a:pt x="1478899" y="689787"/>
                </a:lnTo>
                <a:lnTo>
                  <a:pt x="1479039" y="691251"/>
                </a:lnTo>
                <a:lnTo>
                  <a:pt x="224893" y="691251"/>
                </a:lnTo>
                <a:lnTo>
                  <a:pt x="199685" y="692376"/>
                </a:lnTo>
                <a:lnTo>
                  <a:pt x="178387" y="698992"/>
                </a:lnTo>
                <a:lnTo>
                  <a:pt x="163658" y="715965"/>
                </a:lnTo>
                <a:lnTo>
                  <a:pt x="158158" y="748158"/>
                </a:lnTo>
                <a:lnTo>
                  <a:pt x="158158" y="805065"/>
                </a:lnTo>
                <a:lnTo>
                  <a:pt x="177866" y="825516"/>
                </a:lnTo>
                <a:lnTo>
                  <a:pt x="333833" y="825568"/>
                </a:lnTo>
                <a:lnTo>
                  <a:pt x="390064" y="863646"/>
                </a:lnTo>
                <a:lnTo>
                  <a:pt x="1481193" y="863646"/>
                </a:lnTo>
                <a:lnTo>
                  <a:pt x="1481193" y="1092947"/>
                </a:lnTo>
                <a:lnTo>
                  <a:pt x="390064" y="1092947"/>
                </a:lnTo>
                <a:lnTo>
                  <a:pt x="390064" y="1193371"/>
                </a:lnTo>
                <a:lnTo>
                  <a:pt x="385685" y="1214712"/>
                </a:lnTo>
                <a:lnTo>
                  <a:pt x="373797" y="1232286"/>
                </a:lnTo>
                <a:lnTo>
                  <a:pt x="356279" y="1244211"/>
                </a:lnTo>
                <a:lnTo>
                  <a:pt x="335007" y="1248605"/>
                </a:lnTo>
                <a:close/>
              </a:path>
              <a:path w="1558925" h="1249045">
                <a:moveTo>
                  <a:pt x="1532333" y="510488"/>
                </a:moveTo>
                <a:lnTo>
                  <a:pt x="798820" y="510488"/>
                </a:lnTo>
                <a:lnTo>
                  <a:pt x="1017823" y="507350"/>
                </a:lnTo>
                <a:lnTo>
                  <a:pt x="1169412" y="500446"/>
                </a:lnTo>
                <a:lnTo>
                  <a:pt x="1257498" y="493542"/>
                </a:lnTo>
                <a:lnTo>
                  <a:pt x="1285991" y="490403"/>
                </a:lnTo>
                <a:lnTo>
                  <a:pt x="1267663" y="425704"/>
                </a:lnTo>
                <a:lnTo>
                  <a:pt x="1246621" y="365688"/>
                </a:lnTo>
                <a:lnTo>
                  <a:pt x="1224440" y="311353"/>
                </a:lnTo>
                <a:lnTo>
                  <a:pt x="1202698" y="263693"/>
                </a:lnTo>
                <a:lnTo>
                  <a:pt x="1182969" y="223704"/>
                </a:lnTo>
                <a:lnTo>
                  <a:pt x="1166830" y="192381"/>
                </a:lnTo>
                <a:lnTo>
                  <a:pt x="1155856" y="170720"/>
                </a:lnTo>
                <a:lnTo>
                  <a:pt x="1099179" y="137969"/>
                </a:lnTo>
                <a:lnTo>
                  <a:pt x="1053157" y="129435"/>
                </a:lnTo>
                <a:lnTo>
                  <a:pt x="987115" y="122265"/>
                </a:lnTo>
                <a:lnTo>
                  <a:pt x="897427" y="117326"/>
                </a:lnTo>
                <a:lnTo>
                  <a:pt x="780468" y="115487"/>
                </a:lnTo>
                <a:lnTo>
                  <a:pt x="1266337" y="115487"/>
                </a:lnTo>
                <a:lnTo>
                  <a:pt x="1287820" y="154286"/>
                </a:lnTo>
                <a:lnTo>
                  <a:pt x="1302018" y="190698"/>
                </a:lnTo>
                <a:lnTo>
                  <a:pt x="1319368" y="237094"/>
                </a:lnTo>
                <a:lnTo>
                  <a:pt x="1338995" y="290780"/>
                </a:lnTo>
                <a:lnTo>
                  <a:pt x="1360023" y="349063"/>
                </a:lnTo>
                <a:lnTo>
                  <a:pt x="1402778" y="468645"/>
                </a:lnTo>
                <a:lnTo>
                  <a:pt x="1467845" y="468645"/>
                </a:lnTo>
                <a:lnTo>
                  <a:pt x="1489352" y="472751"/>
                </a:lnTo>
                <a:lnTo>
                  <a:pt x="1509764" y="483918"/>
                </a:lnTo>
                <a:lnTo>
                  <a:pt x="1526749" y="500446"/>
                </a:lnTo>
                <a:lnTo>
                  <a:pt x="1532333" y="510488"/>
                </a:lnTo>
                <a:close/>
              </a:path>
              <a:path w="1558925" h="1249045">
                <a:moveTo>
                  <a:pt x="1481193" y="863646"/>
                </a:moveTo>
                <a:lnTo>
                  <a:pt x="390064" y="863646"/>
                </a:lnTo>
                <a:lnTo>
                  <a:pt x="428646" y="860769"/>
                </a:lnTo>
                <a:lnTo>
                  <a:pt x="453463" y="851930"/>
                </a:lnTo>
                <a:lnTo>
                  <a:pt x="467019" y="836814"/>
                </a:lnTo>
                <a:lnTo>
                  <a:pt x="471815" y="815108"/>
                </a:lnTo>
                <a:lnTo>
                  <a:pt x="454975" y="776036"/>
                </a:lnTo>
                <a:lnTo>
                  <a:pt x="432191" y="758619"/>
                </a:lnTo>
                <a:lnTo>
                  <a:pt x="403776" y="750617"/>
                </a:lnTo>
                <a:lnTo>
                  <a:pt x="370044" y="739790"/>
                </a:lnTo>
                <a:lnTo>
                  <a:pt x="333052" y="723732"/>
                </a:lnTo>
                <a:lnTo>
                  <a:pt x="293089" y="707989"/>
                </a:lnTo>
                <a:lnTo>
                  <a:pt x="255316" y="696011"/>
                </a:lnTo>
                <a:lnTo>
                  <a:pt x="224893" y="691251"/>
                </a:lnTo>
                <a:lnTo>
                  <a:pt x="1336042" y="691251"/>
                </a:lnTo>
                <a:lnTo>
                  <a:pt x="1305386" y="696011"/>
                </a:lnTo>
                <a:lnTo>
                  <a:pt x="1267221" y="707989"/>
                </a:lnTo>
                <a:lnTo>
                  <a:pt x="1227180" y="723732"/>
                </a:lnTo>
                <a:lnTo>
                  <a:pt x="1190892" y="739790"/>
                </a:lnTo>
                <a:lnTo>
                  <a:pt x="1165606" y="747086"/>
                </a:lnTo>
                <a:lnTo>
                  <a:pt x="1151268" y="749204"/>
                </a:lnTo>
                <a:lnTo>
                  <a:pt x="1131299" y="765445"/>
                </a:lnTo>
                <a:lnTo>
                  <a:pt x="1089120" y="815108"/>
                </a:lnTo>
                <a:lnTo>
                  <a:pt x="1083802" y="833257"/>
                </a:lnTo>
                <a:lnTo>
                  <a:pt x="1097879" y="848582"/>
                </a:lnTo>
                <a:lnTo>
                  <a:pt x="1127598" y="858886"/>
                </a:lnTo>
                <a:lnTo>
                  <a:pt x="1169203" y="861972"/>
                </a:lnTo>
                <a:lnTo>
                  <a:pt x="1481193" y="861972"/>
                </a:lnTo>
                <a:lnTo>
                  <a:pt x="1481193" y="863646"/>
                </a:lnTo>
                <a:close/>
              </a:path>
              <a:path w="1558925" h="1249045">
                <a:moveTo>
                  <a:pt x="1481193" y="825987"/>
                </a:moveTo>
                <a:lnTo>
                  <a:pt x="1354395" y="825987"/>
                </a:lnTo>
                <a:lnTo>
                  <a:pt x="1382966" y="825098"/>
                </a:lnTo>
                <a:lnTo>
                  <a:pt x="1402778" y="805065"/>
                </a:lnTo>
                <a:lnTo>
                  <a:pt x="1402778" y="748158"/>
                </a:lnTo>
                <a:lnTo>
                  <a:pt x="1397278" y="715965"/>
                </a:lnTo>
                <a:lnTo>
                  <a:pt x="1382549" y="698992"/>
                </a:lnTo>
                <a:lnTo>
                  <a:pt x="1361251" y="692376"/>
                </a:lnTo>
                <a:lnTo>
                  <a:pt x="1336042" y="691251"/>
                </a:lnTo>
                <a:lnTo>
                  <a:pt x="1479039" y="691251"/>
                </a:lnTo>
                <a:lnTo>
                  <a:pt x="1480525" y="706786"/>
                </a:lnTo>
                <a:lnTo>
                  <a:pt x="1480617" y="707989"/>
                </a:lnTo>
                <a:lnTo>
                  <a:pt x="1481193" y="719705"/>
                </a:lnTo>
                <a:lnTo>
                  <a:pt x="1481193" y="825987"/>
                </a:lnTo>
                <a:close/>
              </a:path>
              <a:path w="1558925" h="1249045">
                <a:moveTo>
                  <a:pt x="333833" y="825568"/>
                </a:moveTo>
                <a:lnTo>
                  <a:pt x="204456" y="825568"/>
                </a:lnTo>
                <a:lnTo>
                  <a:pt x="249189" y="818717"/>
                </a:lnTo>
                <a:lnTo>
                  <a:pt x="323329" y="818455"/>
                </a:lnTo>
                <a:lnTo>
                  <a:pt x="333833" y="825568"/>
                </a:lnTo>
                <a:close/>
              </a:path>
              <a:path w="1558925" h="1249045">
                <a:moveTo>
                  <a:pt x="1481193" y="861972"/>
                </a:moveTo>
                <a:lnTo>
                  <a:pt x="1169203" y="861972"/>
                </a:lnTo>
                <a:lnTo>
                  <a:pt x="1230934" y="821803"/>
                </a:lnTo>
                <a:lnTo>
                  <a:pt x="1307054" y="820600"/>
                </a:lnTo>
                <a:lnTo>
                  <a:pt x="1354395" y="825987"/>
                </a:lnTo>
                <a:lnTo>
                  <a:pt x="1481193" y="825987"/>
                </a:lnTo>
                <a:lnTo>
                  <a:pt x="1481193" y="861972"/>
                </a:lnTo>
                <a:close/>
              </a:path>
              <a:path w="1558925" h="1249045">
                <a:moveTo>
                  <a:pt x="1426136" y="1248605"/>
                </a:moveTo>
                <a:lnTo>
                  <a:pt x="1224260" y="1248605"/>
                </a:lnTo>
                <a:lnTo>
                  <a:pt x="1202988" y="1244211"/>
                </a:lnTo>
                <a:lnTo>
                  <a:pt x="1185470" y="1232286"/>
                </a:lnTo>
                <a:lnTo>
                  <a:pt x="1173583" y="1214712"/>
                </a:lnTo>
                <a:lnTo>
                  <a:pt x="1169203" y="1193371"/>
                </a:lnTo>
                <a:lnTo>
                  <a:pt x="1169203" y="1092947"/>
                </a:lnTo>
                <a:lnTo>
                  <a:pt x="1481193" y="1092947"/>
                </a:lnTo>
                <a:lnTo>
                  <a:pt x="1481193" y="1193371"/>
                </a:lnTo>
                <a:lnTo>
                  <a:pt x="1476813" y="1214712"/>
                </a:lnTo>
                <a:lnTo>
                  <a:pt x="1464926" y="1232286"/>
                </a:lnTo>
                <a:lnTo>
                  <a:pt x="1447408" y="1244211"/>
                </a:lnTo>
                <a:lnTo>
                  <a:pt x="1426136" y="124860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7939" y="3714326"/>
            <a:ext cx="1558925" cy="1249045"/>
          </a:xfrm>
          <a:custGeom>
            <a:avLst/>
            <a:gdLst/>
            <a:ahLst/>
            <a:cxnLst/>
            <a:rect l="l" t="t" r="r" b="b"/>
            <a:pathLst>
              <a:path w="1558925" h="1249045">
                <a:moveTo>
                  <a:pt x="335007" y="1248605"/>
                </a:moveTo>
                <a:lnTo>
                  <a:pt x="134800" y="1248605"/>
                </a:lnTo>
                <a:lnTo>
                  <a:pt x="113528" y="1244211"/>
                </a:lnTo>
                <a:lnTo>
                  <a:pt x="96010" y="1232286"/>
                </a:lnTo>
                <a:lnTo>
                  <a:pt x="84123" y="1214712"/>
                </a:lnTo>
                <a:lnTo>
                  <a:pt x="79743" y="1193371"/>
                </a:lnTo>
                <a:lnTo>
                  <a:pt x="79743" y="719705"/>
                </a:lnTo>
                <a:lnTo>
                  <a:pt x="84670" y="672160"/>
                </a:lnTo>
                <a:lnTo>
                  <a:pt x="91631" y="651500"/>
                </a:lnTo>
                <a:lnTo>
                  <a:pt x="95828" y="639941"/>
                </a:lnTo>
                <a:lnTo>
                  <a:pt x="101433" y="624302"/>
                </a:lnTo>
                <a:lnTo>
                  <a:pt x="36365" y="624302"/>
                </a:lnTo>
                <a:lnTo>
                  <a:pt x="17778" y="620196"/>
                </a:lnTo>
                <a:lnTo>
                  <a:pt x="5291" y="609029"/>
                </a:lnTo>
                <a:lnTo>
                  <a:pt x="0" y="592527"/>
                </a:lnTo>
                <a:lnTo>
                  <a:pt x="2997" y="572416"/>
                </a:lnTo>
                <a:lnTo>
                  <a:pt x="21350" y="520531"/>
                </a:lnTo>
                <a:lnTo>
                  <a:pt x="49504" y="483918"/>
                </a:lnTo>
                <a:lnTo>
                  <a:pt x="91422" y="468645"/>
                </a:lnTo>
                <a:lnTo>
                  <a:pt x="154821" y="468645"/>
                </a:lnTo>
                <a:lnTo>
                  <a:pt x="176106" y="407234"/>
                </a:lnTo>
                <a:lnTo>
                  <a:pt x="197830" y="345442"/>
                </a:lnTo>
                <a:lnTo>
                  <a:pt x="218998" y="286169"/>
                </a:lnTo>
                <a:lnTo>
                  <a:pt x="238620" y="232312"/>
                </a:lnTo>
                <a:lnTo>
                  <a:pt x="255703" y="186770"/>
                </a:lnTo>
                <a:lnTo>
                  <a:pt x="278282" y="132224"/>
                </a:lnTo>
                <a:lnTo>
                  <a:pt x="308496" y="94853"/>
                </a:lnTo>
                <a:lnTo>
                  <a:pt x="349814" y="66740"/>
                </a:lnTo>
                <a:lnTo>
                  <a:pt x="395825" y="45844"/>
                </a:lnTo>
                <a:lnTo>
                  <a:pt x="440116" y="30127"/>
                </a:lnTo>
                <a:lnTo>
                  <a:pt x="511231" y="15063"/>
                </a:lnTo>
                <a:lnTo>
                  <a:pt x="615375" y="4707"/>
                </a:lnTo>
                <a:lnTo>
                  <a:pt x="778800" y="0"/>
                </a:lnTo>
                <a:lnTo>
                  <a:pt x="942484" y="4707"/>
                </a:lnTo>
                <a:lnTo>
                  <a:pt x="1047202" y="15063"/>
                </a:lnTo>
                <a:lnTo>
                  <a:pt x="1102806" y="25419"/>
                </a:lnTo>
                <a:lnTo>
                  <a:pt x="1159871" y="42994"/>
                </a:lnTo>
                <a:lnTo>
                  <a:pt x="1205908" y="62765"/>
                </a:lnTo>
                <a:lnTo>
                  <a:pt x="1248191" y="91323"/>
                </a:lnTo>
                <a:lnTo>
                  <a:pt x="1266337" y="115487"/>
                </a:lnTo>
                <a:lnTo>
                  <a:pt x="780468" y="115487"/>
                </a:lnTo>
                <a:lnTo>
                  <a:pt x="663330" y="116777"/>
                </a:lnTo>
                <a:lnTo>
                  <a:pt x="573134" y="120354"/>
                </a:lnTo>
                <a:lnTo>
                  <a:pt x="506296" y="125777"/>
                </a:lnTo>
                <a:lnTo>
                  <a:pt x="459230" y="132606"/>
                </a:lnTo>
                <a:lnTo>
                  <a:pt x="410085" y="148714"/>
                </a:lnTo>
                <a:lnTo>
                  <a:pt x="395069" y="172394"/>
                </a:lnTo>
                <a:lnTo>
                  <a:pt x="387360" y="190010"/>
                </a:lnTo>
                <a:lnTo>
                  <a:pt x="356064" y="255749"/>
                </a:lnTo>
                <a:lnTo>
                  <a:pt x="335572" y="302526"/>
                </a:lnTo>
                <a:lnTo>
                  <a:pt x="313912" y="357676"/>
                </a:lnTo>
                <a:lnTo>
                  <a:pt x="292631" y="420526"/>
                </a:lnTo>
                <a:lnTo>
                  <a:pt x="273277" y="490403"/>
                </a:lnTo>
                <a:lnTo>
                  <a:pt x="307766" y="493542"/>
                </a:lnTo>
                <a:lnTo>
                  <a:pt x="409042" y="500446"/>
                </a:lnTo>
                <a:lnTo>
                  <a:pt x="573822" y="507350"/>
                </a:lnTo>
                <a:lnTo>
                  <a:pt x="798820" y="510488"/>
                </a:lnTo>
                <a:lnTo>
                  <a:pt x="1532333" y="510488"/>
                </a:lnTo>
                <a:lnTo>
                  <a:pt x="1537918" y="520531"/>
                </a:lnTo>
                <a:lnTo>
                  <a:pt x="1556270" y="572416"/>
                </a:lnTo>
                <a:lnTo>
                  <a:pt x="1558330" y="592527"/>
                </a:lnTo>
                <a:lnTo>
                  <a:pt x="1552725" y="609029"/>
                </a:lnTo>
                <a:lnTo>
                  <a:pt x="1540551" y="620196"/>
                </a:lnTo>
                <a:lnTo>
                  <a:pt x="1522902" y="624302"/>
                </a:lnTo>
                <a:lnTo>
                  <a:pt x="1459503" y="624302"/>
                </a:lnTo>
                <a:lnTo>
                  <a:pt x="1465108" y="639941"/>
                </a:lnTo>
                <a:lnTo>
                  <a:pt x="1469305" y="651500"/>
                </a:lnTo>
                <a:lnTo>
                  <a:pt x="1472851" y="661124"/>
                </a:lnTo>
                <a:lnTo>
                  <a:pt x="1476266" y="672396"/>
                </a:lnTo>
                <a:lnTo>
                  <a:pt x="1478899" y="689787"/>
                </a:lnTo>
                <a:lnTo>
                  <a:pt x="1479039" y="691251"/>
                </a:lnTo>
                <a:lnTo>
                  <a:pt x="224893" y="691251"/>
                </a:lnTo>
                <a:lnTo>
                  <a:pt x="199685" y="692376"/>
                </a:lnTo>
                <a:lnTo>
                  <a:pt x="178387" y="698992"/>
                </a:lnTo>
                <a:lnTo>
                  <a:pt x="163658" y="715965"/>
                </a:lnTo>
                <a:lnTo>
                  <a:pt x="158158" y="748158"/>
                </a:lnTo>
                <a:lnTo>
                  <a:pt x="158158" y="805065"/>
                </a:lnTo>
                <a:lnTo>
                  <a:pt x="177866" y="825516"/>
                </a:lnTo>
                <a:lnTo>
                  <a:pt x="333833" y="825568"/>
                </a:lnTo>
                <a:lnTo>
                  <a:pt x="390064" y="863646"/>
                </a:lnTo>
                <a:lnTo>
                  <a:pt x="1481193" y="863646"/>
                </a:lnTo>
                <a:lnTo>
                  <a:pt x="1481193" y="1092947"/>
                </a:lnTo>
                <a:lnTo>
                  <a:pt x="390064" y="1092947"/>
                </a:lnTo>
                <a:lnTo>
                  <a:pt x="390064" y="1193371"/>
                </a:lnTo>
                <a:lnTo>
                  <a:pt x="385685" y="1214712"/>
                </a:lnTo>
                <a:lnTo>
                  <a:pt x="373797" y="1232286"/>
                </a:lnTo>
                <a:lnTo>
                  <a:pt x="356279" y="1244211"/>
                </a:lnTo>
                <a:lnTo>
                  <a:pt x="335007" y="1248605"/>
                </a:lnTo>
                <a:close/>
              </a:path>
              <a:path w="1558925" h="1249045">
                <a:moveTo>
                  <a:pt x="1532333" y="510488"/>
                </a:moveTo>
                <a:lnTo>
                  <a:pt x="798820" y="510488"/>
                </a:lnTo>
                <a:lnTo>
                  <a:pt x="1017823" y="507350"/>
                </a:lnTo>
                <a:lnTo>
                  <a:pt x="1169412" y="500446"/>
                </a:lnTo>
                <a:lnTo>
                  <a:pt x="1257498" y="493542"/>
                </a:lnTo>
                <a:lnTo>
                  <a:pt x="1285991" y="490403"/>
                </a:lnTo>
                <a:lnTo>
                  <a:pt x="1267663" y="425704"/>
                </a:lnTo>
                <a:lnTo>
                  <a:pt x="1246621" y="365688"/>
                </a:lnTo>
                <a:lnTo>
                  <a:pt x="1224440" y="311353"/>
                </a:lnTo>
                <a:lnTo>
                  <a:pt x="1202698" y="263693"/>
                </a:lnTo>
                <a:lnTo>
                  <a:pt x="1182969" y="223704"/>
                </a:lnTo>
                <a:lnTo>
                  <a:pt x="1166830" y="192381"/>
                </a:lnTo>
                <a:lnTo>
                  <a:pt x="1155856" y="170720"/>
                </a:lnTo>
                <a:lnTo>
                  <a:pt x="1099179" y="137969"/>
                </a:lnTo>
                <a:lnTo>
                  <a:pt x="1053157" y="129435"/>
                </a:lnTo>
                <a:lnTo>
                  <a:pt x="987115" y="122265"/>
                </a:lnTo>
                <a:lnTo>
                  <a:pt x="897427" y="117326"/>
                </a:lnTo>
                <a:lnTo>
                  <a:pt x="780468" y="115487"/>
                </a:lnTo>
                <a:lnTo>
                  <a:pt x="1266337" y="115487"/>
                </a:lnTo>
                <a:lnTo>
                  <a:pt x="1287820" y="154286"/>
                </a:lnTo>
                <a:lnTo>
                  <a:pt x="1302018" y="190698"/>
                </a:lnTo>
                <a:lnTo>
                  <a:pt x="1319368" y="237094"/>
                </a:lnTo>
                <a:lnTo>
                  <a:pt x="1338995" y="290780"/>
                </a:lnTo>
                <a:lnTo>
                  <a:pt x="1360023" y="349063"/>
                </a:lnTo>
                <a:lnTo>
                  <a:pt x="1402778" y="468645"/>
                </a:lnTo>
                <a:lnTo>
                  <a:pt x="1467845" y="468645"/>
                </a:lnTo>
                <a:lnTo>
                  <a:pt x="1489352" y="472751"/>
                </a:lnTo>
                <a:lnTo>
                  <a:pt x="1509764" y="483918"/>
                </a:lnTo>
                <a:lnTo>
                  <a:pt x="1526749" y="500446"/>
                </a:lnTo>
                <a:lnTo>
                  <a:pt x="1532333" y="510488"/>
                </a:lnTo>
                <a:close/>
              </a:path>
              <a:path w="1558925" h="1249045">
                <a:moveTo>
                  <a:pt x="1481193" y="863646"/>
                </a:moveTo>
                <a:lnTo>
                  <a:pt x="390064" y="863646"/>
                </a:lnTo>
                <a:lnTo>
                  <a:pt x="428646" y="860769"/>
                </a:lnTo>
                <a:lnTo>
                  <a:pt x="453463" y="851930"/>
                </a:lnTo>
                <a:lnTo>
                  <a:pt x="467019" y="836814"/>
                </a:lnTo>
                <a:lnTo>
                  <a:pt x="471815" y="815108"/>
                </a:lnTo>
                <a:lnTo>
                  <a:pt x="454975" y="776036"/>
                </a:lnTo>
                <a:lnTo>
                  <a:pt x="432191" y="758619"/>
                </a:lnTo>
                <a:lnTo>
                  <a:pt x="403776" y="750617"/>
                </a:lnTo>
                <a:lnTo>
                  <a:pt x="370044" y="739790"/>
                </a:lnTo>
                <a:lnTo>
                  <a:pt x="333052" y="723732"/>
                </a:lnTo>
                <a:lnTo>
                  <a:pt x="293089" y="707989"/>
                </a:lnTo>
                <a:lnTo>
                  <a:pt x="255316" y="696011"/>
                </a:lnTo>
                <a:lnTo>
                  <a:pt x="224893" y="691251"/>
                </a:lnTo>
                <a:lnTo>
                  <a:pt x="1336042" y="691251"/>
                </a:lnTo>
                <a:lnTo>
                  <a:pt x="1305386" y="696011"/>
                </a:lnTo>
                <a:lnTo>
                  <a:pt x="1267221" y="707989"/>
                </a:lnTo>
                <a:lnTo>
                  <a:pt x="1227180" y="723732"/>
                </a:lnTo>
                <a:lnTo>
                  <a:pt x="1190892" y="739790"/>
                </a:lnTo>
                <a:lnTo>
                  <a:pt x="1165606" y="747086"/>
                </a:lnTo>
                <a:lnTo>
                  <a:pt x="1151268" y="749204"/>
                </a:lnTo>
                <a:lnTo>
                  <a:pt x="1131299" y="765445"/>
                </a:lnTo>
                <a:lnTo>
                  <a:pt x="1089120" y="815108"/>
                </a:lnTo>
                <a:lnTo>
                  <a:pt x="1083802" y="833257"/>
                </a:lnTo>
                <a:lnTo>
                  <a:pt x="1097879" y="848582"/>
                </a:lnTo>
                <a:lnTo>
                  <a:pt x="1127598" y="858886"/>
                </a:lnTo>
                <a:lnTo>
                  <a:pt x="1169203" y="861972"/>
                </a:lnTo>
                <a:lnTo>
                  <a:pt x="1481193" y="861972"/>
                </a:lnTo>
                <a:lnTo>
                  <a:pt x="1481193" y="863646"/>
                </a:lnTo>
                <a:close/>
              </a:path>
              <a:path w="1558925" h="1249045">
                <a:moveTo>
                  <a:pt x="1481193" y="825987"/>
                </a:moveTo>
                <a:lnTo>
                  <a:pt x="1354395" y="825987"/>
                </a:lnTo>
                <a:lnTo>
                  <a:pt x="1382966" y="825098"/>
                </a:lnTo>
                <a:lnTo>
                  <a:pt x="1402778" y="805065"/>
                </a:lnTo>
                <a:lnTo>
                  <a:pt x="1402778" y="748158"/>
                </a:lnTo>
                <a:lnTo>
                  <a:pt x="1397278" y="715965"/>
                </a:lnTo>
                <a:lnTo>
                  <a:pt x="1382549" y="698992"/>
                </a:lnTo>
                <a:lnTo>
                  <a:pt x="1361251" y="692376"/>
                </a:lnTo>
                <a:lnTo>
                  <a:pt x="1336042" y="691251"/>
                </a:lnTo>
                <a:lnTo>
                  <a:pt x="1479039" y="691251"/>
                </a:lnTo>
                <a:lnTo>
                  <a:pt x="1480525" y="706786"/>
                </a:lnTo>
                <a:lnTo>
                  <a:pt x="1480617" y="707989"/>
                </a:lnTo>
                <a:lnTo>
                  <a:pt x="1481193" y="719705"/>
                </a:lnTo>
                <a:lnTo>
                  <a:pt x="1481193" y="825987"/>
                </a:lnTo>
                <a:close/>
              </a:path>
              <a:path w="1558925" h="1249045">
                <a:moveTo>
                  <a:pt x="333833" y="825568"/>
                </a:moveTo>
                <a:lnTo>
                  <a:pt x="204456" y="825568"/>
                </a:lnTo>
                <a:lnTo>
                  <a:pt x="249189" y="818717"/>
                </a:lnTo>
                <a:lnTo>
                  <a:pt x="323329" y="818455"/>
                </a:lnTo>
                <a:lnTo>
                  <a:pt x="333833" y="825568"/>
                </a:lnTo>
                <a:close/>
              </a:path>
              <a:path w="1558925" h="1249045">
                <a:moveTo>
                  <a:pt x="1481193" y="861972"/>
                </a:moveTo>
                <a:lnTo>
                  <a:pt x="1169203" y="861972"/>
                </a:lnTo>
                <a:lnTo>
                  <a:pt x="1230934" y="821803"/>
                </a:lnTo>
                <a:lnTo>
                  <a:pt x="1307054" y="820600"/>
                </a:lnTo>
                <a:lnTo>
                  <a:pt x="1354395" y="825987"/>
                </a:lnTo>
                <a:lnTo>
                  <a:pt x="1481193" y="825987"/>
                </a:lnTo>
                <a:lnTo>
                  <a:pt x="1481193" y="861972"/>
                </a:lnTo>
                <a:close/>
              </a:path>
              <a:path w="1558925" h="1249045">
                <a:moveTo>
                  <a:pt x="1426136" y="1248605"/>
                </a:moveTo>
                <a:lnTo>
                  <a:pt x="1224260" y="1248605"/>
                </a:lnTo>
                <a:lnTo>
                  <a:pt x="1202988" y="1244211"/>
                </a:lnTo>
                <a:lnTo>
                  <a:pt x="1185470" y="1232286"/>
                </a:lnTo>
                <a:lnTo>
                  <a:pt x="1173583" y="1214712"/>
                </a:lnTo>
                <a:lnTo>
                  <a:pt x="1169203" y="1193371"/>
                </a:lnTo>
                <a:lnTo>
                  <a:pt x="1169203" y="1092947"/>
                </a:lnTo>
                <a:lnTo>
                  <a:pt x="1481193" y="1092947"/>
                </a:lnTo>
                <a:lnTo>
                  <a:pt x="1481193" y="1193371"/>
                </a:lnTo>
                <a:lnTo>
                  <a:pt x="1476813" y="1214712"/>
                </a:lnTo>
                <a:lnTo>
                  <a:pt x="1464926" y="1232286"/>
                </a:lnTo>
                <a:lnTo>
                  <a:pt x="1447408" y="1244211"/>
                </a:lnTo>
                <a:lnTo>
                  <a:pt x="1426136" y="124860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10170" y="5010205"/>
            <a:ext cx="4535805" cy="3090545"/>
          </a:xfrm>
          <a:custGeom>
            <a:avLst/>
            <a:gdLst/>
            <a:ahLst/>
            <a:cxnLst/>
            <a:rect l="l" t="t" r="r" b="b"/>
            <a:pathLst>
              <a:path w="4535805" h="3090545">
                <a:moveTo>
                  <a:pt x="1883398" y="668037"/>
                </a:moveTo>
                <a:lnTo>
                  <a:pt x="1797972" y="665889"/>
                </a:lnTo>
                <a:lnTo>
                  <a:pt x="1797605" y="615064"/>
                </a:lnTo>
                <a:lnTo>
                  <a:pt x="1802604" y="564374"/>
                </a:lnTo>
                <a:lnTo>
                  <a:pt x="1813113" y="513822"/>
                </a:lnTo>
                <a:lnTo>
                  <a:pt x="1828955" y="476108"/>
                </a:lnTo>
                <a:lnTo>
                  <a:pt x="1850911" y="425844"/>
                </a:lnTo>
                <a:lnTo>
                  <a:pt x="1878805" y="375729"/>
                </a:lnTo>
                <a:lnTo>
                  <a:pt x="1912461" y="338463"/>
                </a:lnTo>
                <a:lnTo>
                  <a:pt x="1944174" y="301148"/>
                </a:lnTo>
                <a:lnTo>
                  <a:pt x="1978110" y="263889"/>
                </a:lnTo>
                <a:lnTo>
                  <a:pt x="2013803" y="239378"/>
                </a:lnTo>
                <a:lnTo>
                  <a:pt x="2051747" y="202220"/>
                </a:lnTo>
                <a:lnTo>
                  <a:pt x="2091157" y="177802"/>
                </a:lnTo>
                <a:lnTo>
                  <a:pt x="2132208" y="153426"/>
                </a:lnTo>
                <a:lnTo>
                  <a:pt x="2174754" y="129087"/>
                </a:lnTo>
                <a:lnTo>
                  <a:pt x="2218649" y="104783"/>
                </a:lnTo>
                <a:lnTo>
                  <a:pt x="2263429" y="93204"/>
                </a:lnTo>
                <a:lnTo>
                  <a:pt x="2309587" y="68957"/>
                </a:lnTo>
                <a:lnTo>
                  <a:pt x="2598702" y="0"/>
                </a:lnTo>
                <a:lnTo>
                  <a:pt x="2887353" y="7255"/>
                </a:lnTo>
                <a:lnTo>
                  <a:pt x="2933077" y="21108"/>
                </a:lnTo>
                <a:lnTo>
                  <a:pt x="2982708" y="22356"/>
                </a:lnTo>
                <a:lnTo>
                  <a:pt x="3079033" y="50185"/>
                </a:lnTo>
                <a:lnTo>
                  <a:pt x="3124987" y="76748"/>
                </a:lnTo>
                <a:lnTo>
                  <a:pt x="3169187" y="103267"/>
                </a:lnTo>
                <a:lnTo>
                  <a:pt x="3211263" y="129733"/>
                </a:lnTo>
                <a:lnTo>
                  <a:pt x="2770031" y="118642"/>
                </a:lnTo>
                <a:lnTo>
                  <a:pt x="2719937" y="130087"/>
                </a:lnTo>
                <a:lnTo>
                  <a:pt x="2620754" y="127594"/>
                </a:lnTo>
                <a:lnTo>
                  <a:pt x="2476390" y="162077"/>
                </a:lnTo>
                <a:lnTo>
                  <a:pt x="2431207" y="160942"/>
                </a:lnTo>
                <a:lnTo>
                  <a:pt x="2387191" y="185243"/>
                </a:lnTo>
                <a:lnTo>
                  <a:pt x="2345596" y="196902"/>
                </a:lnTo>
                <a:lnTo>
                  <a:pt x="2300993" y="208485"/>
                </a:lnTo>
                <a:lnTo>
                  <a:pt x="2256569" y="232776"/>
                </a:lnTo>
                <a:lnTo>
                  <a:pt x="2212993" y="257089"/>
                </a:lnTo>
                <a:lnTo>
                  <a:pt x="2170616" y="281432"/>
                </a:lnTo>
                <a:lnTo>
                  <a:pt x="2129786" y="305813"/>
                </a:lnTo>
                <a:lnTo>
                  <a:pt x="2090853" y="330243"/>
                </a:lnTo>
                <a:lnTo>
                  <a:pt x="2053848" y="367425"/>
                </a:lnTo>
                <a:lnTo>
                  <a:pt x="2019439" y="404672"/>
                </a:lnTo>
                <a:lnTo>
                  <a:pt x="1988296" y="429297"/>
                </a:lnTo>
                <a:lnTo>
                  <a:pt x="1959811" y="479397"/>
                </a:lnTo>
                <a:lnTo>
                  <a:pt x="1935290" y="516893"/>
                </a:lnTo>
                <a:lnTo>
                  <a:pt x="1914764" y="554489"/>
                </a:lnTo>
                <a:lnTo>
                  <a:pt x="1898584" y="592194"/>
                </a:lnTo>
                <a:lnTo>
                  <a:pt x="1886779" y="642714"/>
                </a:lnTo>
                <a:lnTo>
                  <a:pt x="1883398" y="668037"/>
                </a:lnTo>
                <a:close/>
              </a:path>
              <a:path w="4535805" h="3090545">
                <a:moveTo>
                  <a:pt x="3273838" y="880842"/>
                </a:moveTo>
                <a:lnTo>
                  <a:pt x="3250637" y="880259"/>
                </a:lnTo>
                <a:lnTo>
                  <a:pt x="3233768" y="867131"/>
                </a:lnTo>
                <a:lnTo>
                  <a:pt x="3227429" y="841564"/>
                </a:lnTo>
                <a:lnTo>
                  <a:pt x="3236087" y="829077"/>
                </a:lnTo>
                <a:lnTo>
                  <a:pt x="3249113" y="816701"/>
                </a:lnTo>
                <a:lnTo>
                  <a:pt x="3257195" y="766088"/>
                </a:lnTo>
                <a:lnTo>
                  <a:pt x="3265429" y="715479"/>
                </a:lnTo>
                <a:lnTo>
                  <a:pt x="3272931" y="664851"/>
                </a:lnTo>
                <a:lnTo>
                  <a:pt x="3278816" y="614183"/>
                </a:lnTo>
                <a:lnTo>
                  <a:pt x="3282202" y="563452"/>
                </a:lnTo>
                <a:lnTo>
                  <a:pt x="3281885" y="525332"/>
                </a:lnTo>
                <a:lnTo>
                  <a:pt x="3277619" y="474409"/>
                </a:lnTo>
                <a:lnTo>
                  <a:pt x="3268203" y="423356"/>
                </a:lnTo>
                <a:lnTo>
                  <a:pt x="3252432" y="384848"/>
                </a:lnTo>
                <a:lnTo>
                  <a:pt x="3230062" y="333469"/>
                </a:lnTo>
                <a:lnTo>
                  <a:pt x="3199570" y="294591"/>
                </a:lnTo>
                <a:lnTo>
                  <a:pt x="3166535" y="268352"/>
                </a:lnTo>
                <a:lnTo>
                  <a:pt x="3130873" y="229344"/>
                </a:lnTo>
                <a:lnTo>
                  <a:pt x="3092242" y="202965"/>
                </a:lnTo>
                <a:lnTo>
                  <a:pt x="3050939" y="189223"/>
                </a:lnTo>
                <a:lnTo>
                  <a:pt x="3007900" y="162733"/>
                </a:lnTo>
                <a:lnTo>
                  <a:pt x="2916205" y="135020"/>
                </a:lnTo>
                <a:lnTo>
                  <a:pt x="2819213" y="132582"/>
                </a:lnTo>
                <a:lnTo>
                  <a:pt x="2770031" y="118642"/>
                </a:lnTo>
                <a:lnTo>
                  <a:pt x="3211263" y="129733"/>
                </a:lnTo>
                <a:lnTo>
                  <a:pt x="3250845" y="156136"/>
                </a:lnTo>
                <a:lnTo>
                  <a:pt x="3287244" y="195162"/>
                </a:lnTo>
                <a:lnTo>
                  <a:pt x="3320408" y="234108"/>
                </a:lnTo>
                <a:lnTo>
                  <a:pt x="3349967" y="272963"/>
                </a:lnTo>
                <a:lnTo>
                  <a:pt x="3373938" y="311678"/>
                </a:lnTo>
                <a:lnTo>
                  <a:pt x="3393072" y="362975"/>
                </a:lnTo>
                <a:lnTo>
                  <a:pt x="3408124" y="401465"/>
                </a:lnTo>
                <a:lnTo>
                  <a:pt x="3418577" y="452544"/>
                </a:lnTo>
                <a:lnTo>
                  <a:pt x="3424869" y="503518"/>
                </a:lnTo>
                <a:lnTo>
                  <a:pt x="3427120" y="554391"/>
                </a:lnTo>
                <a:lnTo>
                  <a:pt x="3425448" y="605165"/>
                </a:lnTo>
                <a:lnTo>
                  <a:pt x="3420294" y="643147"/>
                </a:lnTo>
                <a:lnTo>
                  <a:pt x="3411138" y="693733"/>
                </a:lnTo>
                <a:lnTo>
                  <a:pt x="4153873" y="712402"/>
                </a:lnTo>
                <a:lnTo>
                  <a:pt x="4189491" y="738705"/>
                </a:lnTo>
                <a:lnTo>
                  <a:pt x="3727567" y="727095"/>
                </a:lnTo>
                <a:lnTo>
                  <a:pt x="3680871" y="738625"/>
                </a:lnTo>
                <a:lnTo>
                  <a:pt x="3634465" y="737459"/>
                </a:lnTo>
                <a:lnTo>
                  <a:pt x="3496595" y="772105"/>
                </a:lnTo>
                <a:lnTo>
                  <a:pt x="3451919" y="796390"/>
                </a:lnTo>
                <a:lnTo>
                  <a:pt x="3408779" y="808010"/>
                </a:lnTo>
                <a:lnTo>
                  <a:pt x="3367104" y="819666"/>
                </a:lnTo>
                <a:lnTo>
                  <a:pt x="3363367" y="832276"/>
                </a:lnTo>
                <a:lnTo>
                  <a:pt x="3359545" y="844884"/>
                </a:lnTo>
                <a:lnTo>
                  <a:pt x="3355872" y="844792"/>
                </a:lnTo>
                <a:lnTo>
                  <a:pt x="3351624" y="857389"/>
                </a:lnTo>
                <a:lnTo>
                  <a:pt x="3343512" y="869889"/>
                </a:lnTo>
                <a:lnTo>
                  <a:pt x="3275972" y="868192"/>
                </a:lnTo>
                <a:lnTo>
                  <a:pt x="3273838" y="880842"/>
                </a:lnTo>
                <a:close/>
              </a:path>
              <a:path w="4535805" h="3090545">
                <a:moveTo>
                  <a:pt x="814227" y="1187435"/>
                </a:moveTo>
                <a:lnTo>
                  <a:pt x="732314" y="1185376"/>
                </a:lnTo>
                <a:lnTo>
                  <a:pt x="731725" y="1172657"/>
                </a:lnTo>
                <a:lnTo>
                  <a:pt x="729002" y="1172589"/>
                </a:lnTo>
                <a:lnTo>
                  <a:pt x="718884" y="1134222"/>
                </a:lnTo>
                <a:lnTo>
                  <a:pt x="718189" y="1083389"/>
                </a:lnTo>
                <a:lnTo>
                  <a:pt x="724152" y="1045427"/>
                </a:lnTo>
                <a:lnTo>
                  <a:pt x="735285" y="994891"/>
                </a:lnTo>
                <a:lnTo>
                  <a:pt x="750461" y="957160"/>
                </a:lnTo>
                <a:lnTo>
                  <a:pt x="769915" y="906833"/>
                </a:lnTo>
                <a:lnTo>
                  <a:pt x="792598" y="869291"/>
                </a:lnTo>
                <a:lnTo>
                  <a:pt x="818418" y="831828"/>
                </a:lnTo>
                <a:lnTo>
                  <a:pt x="846965" y="794433"/>
                </a:lnTo>
                <a:lnTo>
                  <a:pt x="877828" y="757097"/>
                </a:lnTo>
                <a:lnTo>
                  <a:pt x="910596" y="719809"/>
                </a:lnTo>
                <a:lnTo>
                  <a:pt x="944858" y="682558"/>
                </a:lnTo>
                <a:lnTo>
                  <a:pt x="979883" y="658030"/>
                </a:lnTo>
                <a:lnTo>
                  <a:pt x="1018795" y="620896"/>
                </a:lnTo>
                <a:lnTo>
                  <a:pt x="1059809" y="596519"/>
                </a:lnTo>
                <a:lnTo>
                  <a:pt x="1102922" y="572195"/>
                </a:lnTo>
                <a:lnTo>
                  <a:pt x="1147492" y="560611"/>
                </a:lnTo>
                <a:lnTo>
                  <a:pt x="1193833" y="536368"/>
                </a:lnTo>
                <a:lnTo>
                  <a:pt x="1240984" y="524849"/>
                </a:lnTo>
                <a:lnTo>
                  <a:pt x="1288623" y="526047"/>
                </a:lnTo>
                <a:lnTo>
                  <a:pt x="1337063" y="514560"/>
                </a:lnTo>
                <a:lnTo>
                  <a:pt x="1481091" y="518180"/>
                </a:lnTo>
                <a:lnTo>
                  <a:pt x="1627364" y="559969"/>
                </a:lnTo>
                <a:lnTo>
                  <a:pt x="1673247" y="586530"/>
                </a:lnTo>
                <a:lnTo>
                  <a:pt x="1717562" y="613052"/>
                </a:lnTo>
                <a:lnTo>
                  <a:pt x="1736899" y="626242"/>
                </a:lnTo>
                <a:lnTo>
                  <a:pt x="1757086" y="639454"/>
                </a:lnTo>
                <a:lnTo>
                  <a:pt x="1381804" y="630021"/>
                </a:lnTo>
                <a:lnTo>
                  <a:pt x="1333419" y="641509"/>
                </a:lnTo>
                <a:lnTo>
                  <a:pt x="1285511" y="640304"/>
                </a:lnTo>
                <a:lnTo>
                  <a:pt x="1191528" y="663350"/>
                </a:lnTo>
                <a:lnTo>
                  <a:pt x="1146455" y="687625"/>
                </a:lnTo>
                <a:lnTo>
                  <a:pt x="1103540" y="711955"/>
                </a:lnTo>
                <a:lnTo>
                  <a:pt x="1063285" y="736351"/>
                </a:lnTo>
                <a:lnTo>
                  <a:pt x="1025940" y="760820"/>
                </a:lnTo>
                <a:lnTo>
                  <a:pt x="990738" y="785343"/>
                </a:lnTo>
                <a:lnTo>
                  <a:pt x="957503" y="822620"/>
                </a:lnTo>
                <a:lnTo>
                  <a:pt x="926697" y="859958"/>
                </a:lnTo>
                <a:lnTo>
                  <a:pt x="898464" y="897360"/>
                </a:lnTo>
                <a:lnTo>
                  <a:pt x="872626" y="947527"/>
                </a:lnTo>
                <a:lnTo>
                  <a:pt x="849965" y="985069"/>
                </a:lnTo>
                <a:lnTo>
                  <a:pt x="832642" y="1022746"/>
                </a:lnTo>
                <a:lnTo>
                  <a:pt x="817872" y="1060486"/>
                </a:lnTo>
                <a:lnTo>
                  <a:pt x="807526" y="1098338"/>
                </a:lnTo>
                <a:lnTo>
                  <a:pt x="803477" y="1136349"/>
                </a:lnTo>
                <a:lnTo>
                  <a:pt x="806554" y="1161834"/>
                </a:lnTo>
                <a:lnTo>
                  <a:pt x="814227" y="1187435"/>
                </a:lnTo>
                <a:close/>
              </a:path>
              <a:path w="4535805" h="3090545">
                <a:moveTo>
                  <a:pt x="4153873" y="712402"/>
                </a:moveTo>
                <a:lnTo>
                  <a:pt x="3411138" y="693733"/>
                </a:lnTo>
                <a:lnTo>
                  <a:pt x="3452620" y="682072"/>
                </a:lnTo>
                <a:lnTo>
                  <a:pt x="3495745" y="657748"/>
                </a:lnTo>
                <a:lnTo>
                  <a:pt x="3539673" y="646148"/>
                </a:lnTo>
                <a:lnTo>
                  <a:pt x="3722572" y="599929"/>
                </a:lnTo>
                <a:lnTo>
                  <a:pt x="3860695" y="603401"/>
                </a:lnTo>
                <a:lnTo>
                  <a:pt x="3905706" y="617236"/>
                </a:lnTo>
                <a:lnTo>
                  <a:pt x="3950344" y="618358"/>
                </a:lnTo>
                <a:lnTo>
                  <a:pt x="4036100" y="645922"/>
                </a:lnTo>
                <a:lnTo>
                  <a:pt x="4076816" y="672353"/>
                </a:lnTo>
                <a:lnTo>
                  <a:pt x="4116353" y="686051"/>
                </a:lnTo>
                <a:lnTo>
                  <a:pt x="4153873" y="712402"/>
                </a:lnTo>
                <a:close/>
              </a:path>
              <a:path w="4535805" h="3090545">
                <a:moveTo>
                  <a:pt x="1880565" y="896638"/>
                </a:moveTo>
                <a:lnTo>
                  <a:pt x="1842466" y="882976"/>
                </a:lnTo>
                <a:lnTo>
                  <a:pt x="1806124" y="856654"/>
                </a:lnTo>
                <a:lnTo>
                  <a:pt x="1772047" y="830390"/>
                </a:lnTo>
                <a:lnTo>
                  <a:pt x="1738900" y="791445"/>
                </a:lnTo>
                <a:lnTo>
                  <a:pt x="1704387" y="765169"/>
                </a:lnTo>
                <a:lnTo>
                  <a:pt x="1667493" y="726130"/>
                </a:lnTo>
                <a:lnTo>
                  <a:pt x="1622864" y="699600"/>
                </a:lnTo>
                <a:lnTo>
                  <a:pt x="1575873" y="685715"/>
                </a:lnTo>
                <a:lnTo>
                  <a:pt x="1527159" y="659082"/>
                </a:lnTo>
                <a:lnTo>
                  <a:pt x="1476084" y="645095"/>
                </a:lnTo>
                <a:lnTo>
                  <a:pt x="1429526" y="631220"/>
                </a:lnTo>
                <a:lnTo>
                  <a:pt x="1757086" y="639454"/>
                </a:lnTo>
                <a:lnTo>
                  <a:pt x="1797972" y="665889"/>
                </a:lnTo>
                <a:lnTo>
                  <a:pt x="1883398" y="668037"/>
                </a:lnTo>
                <a:lnTo>
                  <a:pt x="1880018" y="693360"/>
                </a:lnTo>
                <a:lnTo>
                  <a:pt x="1878650" y="744141"/>
                </a:lnTo>
                <a:lnTo>
                  <a:pt x="1892754" y="757200"/>
                </a:lnTo>
                <a:lnTo>
                  <a:pt x="1905581" y="770226"/>
                </a:lnTo>
                <a:lnTo>
                  <a:pt x="1916558" y="795910"/>
                </a:lnTo>
                <a:lnTo>
                  <a:pt x="1926066" y="808853"/>
                </a:lnTo>
                <a:lnTo>
                  <a:pt x="1930087" y="847066"/>
                </a:lnTo>
                <a:lnTo>
                  <a:pt x="1912239" y="884730"/>
                </a:lnTo>
                <a:lnTo>
                  <a:pt x="1880565" y="896638"/>
                </a:lnTo>
                <a:close/>
              </a:path>
              <a:path w="4535805" h="3090545">
                <a:moveTo>
                  <a:pt x="4346218" y="2419574"/>
                </a:moveTo>
                <a:lnTo>
                  <a:pt x="3974596" y="2410233"/>
                </a:lnTo>
                <a:lnTo>
                  <a:pt x="4020827" y="2398691"/>
                </a:lnTo>
                <a:lnTo>
                  <a:pt x="4065895" y="2399824"/>
                </a:lnTo>
                <a:lnTo>
                  <a:pt x="4109975" y="2388228"/>
                </a:lnTo>
                <a:lnTo>
                  <a:pt x="4152605" y="2363892"/>
                </a:lnTo>
                <a:lnTo>
                  <a:pt x="4193001" y="2339499"/>
                </a:lnTo>
                <a:lnTo>
                  <a:pt x="4230702" y="2315039"/>
                </a:lnTo>
                <a:lnTo>
                  <a:pt x="4265245" y="2290499"/>
                </a:lnTo>
                <a:lnTo>
                  <a:pt x="4296485" y="2253172"/>
                </a:lnTo>
                <a:lnTo>
                  <a:pt x="4319356" y="2215635"/>
                </a:lnTo>
                <a:lnTo>
                  <a:pt x="4339075" y="2178019"/>
                </a:lnTo>
                <a:lnTo>
                  <a:pt x="4355516" y="2140320"/>
                </a:lnTo>
                <a:lnTo>
                  <a:pt x="4368554" y="2102535"/>
                </a:lnTo>
                <a:lnTo>
                  <a:pt x="4378063" y="2064662"/>
                </a:lnTo>
                <a:lnTo>
                  <a:pt x="4384234" y="2014001"/>
                </a:lnTo>
                <a:lnTo>
                  <a:pt x="4386305" y="1975941"/>
                </a:lnTo>
                <a:lnTo>
                  <a:pt x="4384468" y="1937783"/>
                </a:lnTo>
                <a:lnTo>
                  <a:pt x="4378598" y="1899524"/>
                </a:lnTo>
                <a:lnTo>
                  <a:pt x="4368567" y="1861160"/>
                </a:lnTo>
                <a:lnTo>
                  <a:pt x="4354250" y="1822688"/>
                </a:lnTo>
                <a:lnTo>
                  <a:pt x="4335521" y="1784105"/>
                </a:lnTo>
                <a:lnTo>
                  <a:pt x="4283685" y="1731986"/>
                </a:lnTo>
                <a:lnTo>
                  <a:pt x="4250325" y="1718443"/>
                </a:lnTo>
                <a:lnTo>
                  <a:pt x="4212369" y="1692081"/>
                </a:lnTo>
                <a:lnTo>
                  <a:pt x="4168731" y="1690984"/>
                </a:lnTo>
                <a:lnTo>
                  <a:pt x="4120245" y="1677062"/>
                </a:lnTo>
                <a:lnTo>
                  <a:pt x="4096987" y="1676477"/>
                </a:lnTo>
                <a:lnTo>
                  <a:pt x="4089549" y="1663586"/>
                </a:lnTo>
                <a:lnTo>
                  <a:pt x="4084259" y="1663453"/>
                </a:lnTo>
                <a:lnTo>
                  <a:pt x="4069765" y="1637681"/>
                </a:lnTo>
                <a:lnTo>
                  <a:pt x="4062866" y="1624803"/>
                </a:lnTo>
                <a:lnTo>
                  <a:pt x="4066326" y="1599482"/>
                </a:lnTo>
                <a:lnTo>
                  <a:pt x="4081955" y="1574467"/>
                </a:lnTo>
                <a:lnTo>
                  <a:pt x="4119095" y="1537289"/>
                </a:lnTo>
                <a:lnTo>
                  <a:pt x="4152969" y="1512732"/>
                </a:lnTo>
                <a:lnTo>
                  <a:pt x="4183568" y="1475389"/>
                </a:lnTo>
                <a:lnTo>
                  <a:pt x="4209923" y="1437940"/>
                </a:lnTo>
                <a:lnTo>
                  <a:pt x="4231385" y="1400367"/>
                </a:lnTo>
                <a:lnTo>
                  <a:pt x="4247625" y="1349959"/>
                </a:lnTo>
                <a:lnTo>
                  <a:pt x="4257355" y="1312092"/>
                </a:lnTo>
                <a:lnTo>
                  <a:pt x="4260566" y="1261356"/>
                </a:lnTo>
                <a:lnTo>
                  <a:pt x="4258183" y="1210480"/>
                </a:lnTo>
                <a:lnTo>
                  <a:pt x="4251376" y="1159493"/>
                </a:lnTo>
                <a:lnTo>
                  <a:pt x="4240400" y="1108401"/>
                </a:lnTo>
                <a:lnTo>
                  <a:pt x="4225190" y="1069907"/>
                </a:lnTo>
                <a:lnTo>
                  <a:pt x="4206641" y="1018625"/>
                </a:lnTo>
                <a:lnTo>
                  <a:pt x="4184369" y="979953"/>
                </a:lnTo>
                <a:lnTo>
                  <a:pt x="4159267" y="928506"/>
                </a:lnTo>
                <a:lnTo>
                  <a:pt x="4130954" y="889682"/>
                </a:lnTo>
                <a:lnTo>
                  <a:pt x="4099237" y="863477"/>
                </a:lnTo>
                <a:lnTo>
                  <a:pt x="4065314" y="824512"/>
                </a:lnTo>
                <a:lnTo>
                  <a:pt x="4028798" y="798186"/>
                </a:lnTo>
                <a:lnTo>
                  <a:pt x="3989938" y="784506"/>
                </a:lnTo>
                <a:lnTo>
                  <a:pt x="3949621" y="758084"/>
                </a:lnTo>
                <a:lnTo>
                  <a:pt x="3907458" y="744320"/>
                </a:lnTo>
                <a:lnTo>
                  <a:pt x="3863698" y="743220"/>
                </a:lnTo>
                <a:lnTo>
                  <a:pt x="3819229" y="729399"/>
                </a:lnTo>
                <a:lnTo>
                  <a:pt x="4189491" y="738705"/>
                </a:lnTo>
                <a:lnTo>
                  <a:pt x="4222689" y="777652"/>
                </a:lnTo>
                <a:lnTo>
                  <a:pt x="4253583" y="816540"/>
                </a:lnTo>
                <a:lnTo>
                  <a:pt x="4283602" y="855407"/>
                </a:lnTo>
                <a:lnTo>
                  <a:pt x="4311172" y="894212"/>
                </a:lnTo>
                <a:lnTo>
                  <a:pt x="4335753" y="945646"/>
                </a:lnTo>
                <a:lnTo>
                  <a:pt x="4357449" y="997007"/>
                </a:lnTo>
                <a:lnTo>
                  <a:pt x="4376359" y="1035595"/>
                </a:lnTo>
                <a:lnTo>
                  <a:pt x="4391629" y="1086795"/>
                </a:lnTo>
                <a:lnTo>
                  <a:pt x="4403359" y="1137905"/>
                </a:lnTo>
                <a:lnTo>
                  <a:pt x="4411331" y="1188922"/>
                </a:lnTo>
                <a:lnTo>
                  <a:pt x="4415328" y="1239838"/>
                </a:lnTo>
                <a:lnTo>
                  <a:pt x="4415131" y="1290649"/>
                </a:lnTo>
                <a:lnTo>
                  <a:pt x="4410638" y="1341353"/>
                </a:lnTo>
                <a:lnTo>
                  <a:pt x="4401658" y="1391943"/>
                </a:lnTo>
                <a:lnTo>
                  <a:pt x="4387841" y="1442412"/>
                </a:lnTo>
                <a:lnTo>
                  <a:pt x="4368841" y="1492750"/>
                </a:lnTo>
                <a:lnTo>
                  <a:pt x="4344627" y="1530253"/>
                </a:lnTo>
                <a:lnTo>
                  <a:pt x="4330005" y="1555294"/>
                </a:lnTo>
                <a:lnTo>
                  <a:pt x="4314533" y="1580313"/>
                </a:lnTo>
                <a:lnTo>
                  <a:pt x="4298359" y="1592611"/>
                </a:lnTo>
                <a:lnTo>
                  <a:pt x="4280994" y="1604878"/>
                </a:lnTo>
                <a:lnTo>
                  <a:pt x="4324976" y="1618688"/>
                </a:lnTo>
                <a:lnTo>
                  <a:pt x="4366092" y="1645129"/>
                </a:lnTo>
                <a:lnTo>
                  <a:pt x="4404083" y="1671492"/>
                </a:lnTo>
                <a:lnTo>
                  <a:pt x="4438367" y="1697762"/>
                </a:lnTo>
                <a:lnTo>
                  <a:pt x="4468046" y="1736620"/>
                </a:lnTo>
                <a:lnTo>
                  <a:pt x="4492540" y="1788052"/>
                </a:lnTo>
                <a:lnTo>
                  <a:pt x="4509765" y="1826597"/>
                </a:lnTo>
                <a:lnTo>
                  <a:pt x="4522597" y="1865031"/>
                </a:lnTo>
                <a:lnTo>
                  <a:pt x="4530843" y="1916054"/>
                </a:lnTo>
                <a:lnTo>
                  <a:pt x="4534953" y="1966974"/>
                </a:lnTo>
                <a:lnTo>
                  <a:pt x="4535372" y="2005096"/>
                </a:lnTo>
                <a:lnTo>
                  <a:pt x="4531590" y="2055817"/>
                </a:lnTo>
                <a:lnTo>
                  <a:pt x="4524373" y="2093748"/>
                </a:lnTo>
                <a:lnTo>
                  <a:pt x="4513212" y="2144283"/>
                </a:lnTo>
                <a:lnTo>
                  <a:pt x="4498871" y="2182035"/>
                </a:lnTo>
                <a:lnTo>
                  <a:pt x="4480842" y="2232398"/>
                </a:lnTo>
                <a:lnTo>
                  <a:pt x="4459890" y="2269983"/>
                </a:lnTo>
                <a:lnTo>
                  <a:pt x="4435823" y="2307490"/>
                </a:lnTo>
                <a:lnTo>
                  <a:pt x="4408770" y="2344922"/>
                </a:lnTo>
                <a:lnTo>
                  <a:pt x="4378860" y="2382283"/>
                </a:lnTo>
                <a:lnTo>
                  <a:pt x="4346218" y="2419574"/>
                </a:lnTo>
                <a:close/>
              </a:path>
              <a:path w="4535805" h="3090545">
                <a:moveTo>
                  <a:pt x="3335401" y="882390"/>
                </a:moveTo>
                <a:lnTo>
                  <a:pt x="3295720" y="881392"/>
                </a:lnTo>
                <a:lnTo>
                  <a:pt x="3276880" y="868215"/>
                </a:lnTo>
                <a:lnTo>
                  <a:pt x="3343512" y="869889"/>
                </a:lnTo>
                <a:lnTo>
                  <a:pt x="3335401" y="882390"/>
                </a:lnTo>
                <a:close/>
              </a:path>
              <a:path w="4535805" h="3090545">
                <a:moveTo>
                  <a:pt x="624799" y="1157266"/>
                </a:moveTo>
                <a:lnTo>
                  <a:pt x="552481" y="1155448"/>
                </a:lnTo>
                <a:lnTo>
                  <a:pt x="588904" y="1143659"/>
                </a:lnTo>
                <a:lnTo>
                  <a:pt x="624799" y="1157266"/>
                </a:lnTo>
                <a:close/>
              </a:path>
              <a:path w="4535805" h="3090545">
                <a:moveTo>
                  <a:pt x="1526600" y="3022014"/>
                </a:moveTo>
                <a:lnTo>
                  <a:pt x="1197188" y="3013734"/>
                </a:lnTo>
                <a:lnTo>
                  <a:pt x="1105800" y="2986029"/>
                </a:lnTo>
                <a:lnTo>
                  <a:pt x="1061484" y="2959507"/>
                </a:lnTo>
                <a:lnTo>
                  <a:pt x="1017742" y="2945704"/>
                </a:lnTo>
                <a:lnTo>
                  <a:pt x="972296" y="2919154"/>
                </a:lnTo>
                <a:lnTo>
                  <a:pt x="929311" y="2892665"/>
                </a:lnTo>
                <a:lnTo>
                  <a:pt x="888802" y="2866239"/>
                </a:lnTo>
                <a:lnTo>
                  <a:pt x="850782" y="2839875"/>
                </a:lnTo>
                <a:lnTo>
                  <a:pt x="815587" y="2800879"/>
                </a:lnTo>
                <a:lnTo>
                  <a:pt x="782911" y="2761945"/>
                </a:lnTo>
                <a:lnTo>
                  <a:pt x="752769" y="2723076"/>
                </a:lnTo>
                <a:lnTo>
                  <a:pt x="725176" y="2684270"/>
                </a:lnTo>
                <a:lnTo>
                  <a:pt x="700146" y="2645529"/>
                </a:lnTo>
                <a:lnTo>
                  <a:pt x="677695" y="2606852"/>
                </a:lnTo>
                <a:lnTo>
                  <a:pt x="658154" y="2555545"/>
                </a:lnTo>
                <a:lnTo>
                  <a:pt x="640902" y="2517000"/>
                </a:lnTo>
                <a:lnTo>
                  <a:pt x="626591" y="2465824"/>
                </a:lnTo>
                <a:lnTo>
                  <a:pt x="614917" y="2414714"/>
                </a:lnTo>
                <a:lnTo>
                  <a:pt x="605893" y="2363671"/>
                </a:lnTo>
                <a:lnTo>
                  <a:pt x="599535" y="2312696"/>
                </a:lnTo>
                <a:lnTo>
                  <a:pt x="551935" y="2311499"/>
                </a:lnTo>
                <a:lnTo>
                  <a:pt x="319200" y="2242129"/>
                </a:lnTo>
                <a:lnTo>
                  <a:pt x="275802" y="2215630"/>
                </a:lnTo>
                <a:lnTo>
                  <a:pt x="233727" y="2201869"/>
                </a:lnTo>
                <a:lnTo>
                  <a:pt x="193913" y="2175460"/>
                </a:lnTo>
                <a:lnTo>
                  <a:pt x="156658" y="2136411"/>
                </a:lnTo>
                <a:lnTo>
                  <a:pt x="121624" y="2110123"/>
                </a:lnTo>
                <a:lnTo>
                  <a:pt x="89749" y="2071210"/>
                </a:lnTo>
                <a:lnTo>
                  <a:pt x="66558" y="2032515"/>
                </a:lnTo>
                <a:lnTo>
                  <a:pt x="46710" y="2006608"/>
                </a:lnTo>
                <a:lnTo>
                  <a:pt x="30730" y="1968094"/>
                </a:lnTo>
                <a:lnTo>
                  <a:pt x="18183" y="1929667"/>
                </a:lnTo>
                <a:lnTo>
                  <a:pt x="8956" y="1891323"/>
                </a:lnTo>
                <a:lnTo>
                  <a:pt x="2933" y="1853059"/>
                </a:lnTo>
                <a:lnTo>
                  <a:pt x="0" y="1814874"/>
                </a:lnTo>
                <a:lnTo>
                  <a:pt x="42" y="1776763"/>
                </a:lnTo>
                <a:lnTo>
                  <a:pt x="2944" y="1738723"/>
                </a:lnTo>
                <a:lnTo>
                  <a:pt x="8593" y="1700753"/>
                </a:lnTo>
                <a:lnTo>
                  <a:pt x="16873" y="1662850"/>
                </a:lnTo>
                <a:lnTo>
                  <a:pt x="27670" y="1625009"/>
                </a:lnTo>
                <a:lnTo>
                  <a:pt x="40869" y="1587229"/>
                </a:lnTo>
                <a:lnTo>
                  <a:pt x="56355" y="1549506"/>
                </a:lnTo>
                <a:lnTo>
                  <a:pt x="74014" y="1511838"/>
                </a:lnTo>
                <a:lnTo>
                  <a:pt x="93732" y="1474221"/>
                </a:lnTo>
                <a:lnTo>
                  <a:pt x="115393" y="1436654"/>
                </a:lnTo>
                <a:lnTo>
                  <a:pt x="138564" y="1411828"/>
                </a:lnTo>
                <a:lnTo>
                  <a:pt x="163769" y="1374350"/>
                </a:lnTo>
                <a:lnTo>
                  <a:pt x="190254" y="1349607"/>
                </a:lnTo>
                <a:lnTo>
                  <a:pt x="218543" y="1312206"/>
                </a:lnTo>
                <a:lnTo>
                  <a:pt x="247884" y="1287536"/>
                </a:lnTo>
                <a:lnTo>
                  <a:pt x="278481" y="1262897"/>
                </a:lnTo>
                <a:lnTo>
                  <a:pt x="310219" y="1238287"/>
                </a:lnTo>
                <a:lnTo>
                  <a:pt x="342984" y="1213702"/>
                </a:lnTo>
                <a:lnTo>
                  <a:pt x="410497" y="1189991"/>
                </a:lnTo>
                <a:lnTo>
                  <a:pt x="445654" y="1165467"/>
                </a:lnTo>
                <a:lnTo>
                  <a:pt x="480741" y="1166349"/>
                </a:lnTo>
                <a:lnTo>
                  <a:pt x="516601" y="1154546"/>
                </a:lnTo>
                <a:lnTo>
                  <a:pt x="661007" y="1158176"/>
                </a:lnTo>
                <a:lnTo>
                  <a:pt x="732314" y="1185376"/>
                </a:lnTo>
                <a:lnTo>
                  <a:pt x="814227" y="1187435"/>
                </a:lnTo>
                <a:lnTo>
                  <a:pt x="822239" y="1213044"/>
                </a:lnTo>
                <a:lnTo>
                  <a:pt x="824288" y="1225800"/>
                </a:lnTo>
                <a:lnTo>
                  <a:pt x="588486" y="1219873"/>
                </a:lnTo>
                <a:lnTo>
                  <a:pt x="491105" y="1242833"/>
                </a:lnTo>
                <a:lnTo>
                  <a:pt x="446887" y="1267130"/>
                </a:lnTo>
                <a:lnTo>
                  <a:pt x="404096" y="1291462"/>
                </a:lnTo>
                <a:lnTo>
                  <a:pt x="363033" y="1315838"/>
                </a:lnTo>
                <a:lnTo>
                  <a:pt x="323678" y="1352961"/>
                </a:lnTo>
                <a:lnTo>
                  <a:pt x="286651" y="1390142"/>
                </a:lnTo>
                <a:lnTo>
                  <a:pt x="252251" y="1427390"/>
                </a:lnTo>
                <a:lnTo>
                  <a:pt x="220778" y="1464711"/>
                </a:lnTo>
                <a:lnTo>
                  <a:pt x="192214" y="1514809"/>
                </a:lnTo>
                <a:lnTo>
                  <a:pt x="167496" y="1552299"/>
                </a:lnTo>
                <a:lnTo>
                  <a:pt x="146286" y="1602582"/>
                </a:lnTo>
                <a:lnTo>
                  <a:pt x="129523" y="1640273"/>
                </a:lnTo>
                <a:lnTo>
                  <a:pt x="116867" y="1690771"/>
                </a:lnTo>
                <a:lnTo>
                  <a:pt x="108938" y="1741388"/>
                </a:lnTo>
                <a:lnTo>
                  <a:pt x="106352" y="1792139"/>
                </a:lnTo>
                <a:lnTo>
                  <a:pt x="109928" y="1843045"/>
                </a:lnTo>
                <a:lnTo>
                  <a:pt x="119542" y="1881398"/>
                </a:lnTo>
                <a:lnTo>
                  <a:pt x="134430" y="1919885"/>
                </a:lnTo>
                <a:lnTo>
                  <a:pt x="154150" y="1958492"/>
                </a:lnTo>
                <a:lnTo>
                  <a:pt x="178258" y="1997210"/>
                </a:lnTo>
                <a:lnTo>
                  <a:pt x="206629" y="2023331"/>
                </a:lnTo>
                <a:lnTo>
                  <a:pt x="238501" y="2049541"/>
                </a:lnTo>
                <a:lnTo>
                  <a:pt x="273429" y="2075827"/>
                </a:lnTo>
                <a:lnTo>
                  <a:pt x="310972" y="2102178"/>
                </a:lnTo>
                <a:lnTo>
                  <a:pt x="350685" y="2128584"/>
                </a:lnTo>
                <a:lnTo>
                  <a:pt x="611608" y="2211367"/>
                </a:lnTo>
                <a:lnTo>
                  <a:pt x="677194" y="2213015"/>
                </a:lnTo>
                <a:lnTo>
                  <a:pt x="694574" y="2226156"/>
                </a:lnTo>
                <a:lnTo>
                  <a:pt x="705848" y="2251848"/>
                </a:lnTo>
                <a:lnTo>
                  <a:pt x="710634" y="2264672"/>
                </a:lnTo>
                <a:lnTo>
                  <a:pt x="714413" y="2315583"/>
                </a:lnTo>
                <a:lnTo>
                  <a:pt x="721623" y="2366580"/>
                </a:lnTo>
                <a:lnTo>
                  <a:pt x="732138" y="2417661"/>
                </a:lnTo>
                <a:lnTo>
                  <a:pt x="746149" y="2456125"/>
                </a:lnTo>
                <a:lnTo>
                  <a:pt x="763209" y="2494666"/>
                </a:lnTo>
                <a:lnTo>
                  <a:pt x="782870" y="2545976"/>
                </a:lnTo>
                <a:lnTo>
                  <a:pt x="805644" y="2584660"/>
                </a:lnTo>
                <a:lnTo>
                  <a:pt x="831402" y="2610716"/>
                </a:lnTo>
                <a:lnTo>
                  <a:pt x="859379" y="2649531"/>
                </a:lnTo>
                <a:lnTo>
                  <a:pt x="889765" y="2688407"/>
                </a:lnTo>
                <a:lnTo>
                  <a:pt x="922752" y="2714644"/>
                </a:lnTo>
                <a:lnTo>
                  <a:pt x="957893" y="2740935"/>
                </a:lnTo>
                <a:lnTo>
                  <a:pt x="995060" y="2767278"/>
                </a:lnTo>
                <a:lnTo>
                  <a:pt x="1034126" y="2793668"/>
                </a:lnTo>
                <a:lnTo>
                  <a:pt x="1074962" y="2820102"/>
                </a:lnTo>
                <a:lnTo>
                  <a:pt x="1162073" y="2847700"/>
                </a:lnTo>
                <a:lnTo>
                  <a:pt x="1254732" y="2875437"/>
                </a:lnTo>
                <a:lnTo>
                  <a:pt x="1836439" y="2890058"/>
                </a:lnTo>
                <a:lnTo>
                  <a:pt x="1793222" y="2914380"/>
                </a:lnTo>
                <a:lnTo>
                  <a:pt x="1751237" y="2938733"/>
                </a:lnTo>
                <a:lnTo>
                  <a:pt x="1708018" y="2963054"/>
                </a:lnTo>
                <a:lnTo>
                  <a:pt x="1664026" y="2974653"/>
                </a:lnTo>
                <a:lnTo>
                  <a:pt x="1618765" y="2998923"/>
                </a:lnTo>
                <a:lnTo>
                  <a:pt x="1526600" y="3022014"/>
                </a:lnTo>
                <a:close/>
              </a:path>
              <a:path w="4535805" h="3090545">
                <a:moveTo>
                  <a:pt x="844100" y="1277114"/>
                </a:moveTo>
                <a:lnTo>
                  <a:pt x="826288" y="1276666"/>
                </a:lnTo>
                <a:lnTo>
                  <a:pt x="782603" y="1250160"/>
                </a:lnTo>
                <a:lnTo>
                  <a:pt x="687769" y="1222368"/>
                </a:lnTo>
                <a:lnTo>
                  <a:pt x="824288" y="1225800"/>
                </a:lnTo>
                <a:lnTo>
                  <a:pt x="826338" y="1238555"/>
                </a:lnTo>
                <a:lnTo>
                  <a:pt x="832691" y="1238715"/>
                </a:lnTo>
                <a:lnTo>
                  <a:pt x="837818" y="1251548"/>
                </a:lnTo>
                <a:lnTo>
                  <a:pt x="844171" y="1251708"/>
                </a:lnTo>
                <a:lnTo>
                  <a:pt x="847922" y="1264506"/>
                </a:lnTo>
                <a:lnTo>
                  <a:pt x="844100" y="1277114"/>
                </a:lnTo>
                <a:close/>
              </a:path>
              <a:path w="4535805" h="3090545">
                <a:moveTo>
                  <a:pt x="3134160" y="2935381"/>
                </a:moveTo>
                <a:lnTo>
                  <a:pt x="2704165" y="2924573"/>
                </a:lnTo>
                <a:lnTo>
                  <a:pt x="2749789" y="2913016"/>
                </a:lnTo>
                <a:lnTo>
                  <a:pt x="2795474" y="2914164"/>
                </a:lnTo>
                <a:lnTo>
                  <a:pt x="2888185" y="2891086"/>
                </a:lnTo>
                <a:lnTo>
                  <a:pt x="2933757" y="2866824"/>
                </a:lnTo>
                <a:lnTo>
                  <a:pt x="2978261" y="2842534"/>
                </a:lnTo>
                <a:lnTo>
                  <a:pt x="3021436" y="2818212"/>
                </a:lnTo>
                <a:lnTo>
                  <a:pt x="3063019" y="2793849"/>
                </a:lnTo>
                <a:lnTo>
                  <a:pt x="3103069" y="2756743"/>
                </a:lnTo>
                <a:lnTo>
                  <a:pt x="3140686" y="2732281"/>
                </a:lnTo>
                <a:lnTo>
                  <a:pt x="3176246" y="2695063"/>
                </a:lnTo>
                <a:lnTo>
                  <a:pt x="3209170" y="2657778"/>
                </a:lnTo>
                <a:lnTo>
                  <a:pt x="3239195" y="2620421"/>
                </a:lnTo>
                <a:lnTo>
                  <a:pt x="3266116" y="2582986"/>
                </a:lnTo>
                <a:lnTo>
                  <a:pt x="3288926" y="2532743"/>
                </a:lnTo>
                <a:lnTo>
                  <a:pt x="3306861" y="2495082"/>
                </a:lnTo>
                <a:lnTo>
                  <a:pt x="3320112" y="2457303"/>
                </a:lnTo>
                <a:lnTo>
                  <a:pt x="3328871" y="2406707"/>
                </a:lnTo>
                <a:lnTo>
                  <a:pt x="3332373" y="2368683"/>
                </a:lnTo>
                <a:lnTo>
                  <a:pt x="3331129" y="2317835"/>
                </a:lnTo>
                <a:lnTo>
                  <a:pt x="3324694" y="2266858"/>
                </a:lnTo>
                <a:lnTo>
                  <a:pt x="3312621" y="2228442"/>
                </a:lnTo>
                <a:lnTo>
                  <a:pt x="3312472" y="2190326"/>
                </a:lnTo>
                <a:lnTo>
                  <a:pt x="3332234" y="2152711"/>
                </a:lnTo>
                <a:lnTo>
                  <a:pt x="3363611" y="2140796"/>
                </a:lnTo>
                <a:lnTo>
                  <a:pt x="3439993" y="2142716"/>
                </a:lnTo>
                <a:lnTo>
                  <a:pt x="3459316" y="2155905"/>
                </a:lnTo>
                <a:lnTo>
                  <a:pt x="3476362" y="2181742"/>
                </a:lnTo>
                <a:lnTo>
                  <a:pt x="3506448" y="2220610"/>
                </a:lnTo>
                <a:lnTo>
                  <a:pt x="3539484" y="2246848"/>
                </a:lnTo>
                <a:lnTo>
                  <a:pt x="3574683" y="2285845"/>
                </a:lnTo>
                <a:lnTo>
                  <a:pt x="3612538" y="2312205"/>
                </a:lnTo>
                <a:lnTo>
                  <a:pt x="3652583" y="2338619"/>
                </a:lnTo>
                <a:lnTo>
                  <a:pt x="3694669" y="2365085"/>
                </a:lnTo>
                <a:lnTo>
                  <a:pt x="3738969" y="2378903"/>
                </a:lnTo>
                <a:lnTo>
                  <a:pt x="3832668" y="2406666"/>
                </a:lnTo>
                <a:lnTo>
                  <a:pt x="4346218" y="2419574"/>
                </a:lnTo>
                <a:lnTo>
                  <a:pt x="4311294" y="2444104"/>
                </a:lnTo>
                <a:lnTo>
                  <a:pt x="4286148" y="2468880"/>
                </a:lnTo>
                <a:lnTo>
                  <a:pt x="3487813" y="2448814"/>
                </a:lnTo>
                <a:lnTo>
                  <a:pt x="3477271" y="2499365"/>
                </a:lnTo>
                <a:lnTo>
                  <a:pt x="3462819" y="2537114"/>
                </a:lnTo>
                <a:lnTo>
                  <a:pt x="3444131" y="2587460"/>
                </a:lnTo>
                <a:lnTo>
                  <a:pt x="3422160" y="2625020"/>
                </a:lnTo>
                <a:lnTo>
                  <a:pt x="3396578" y="2675193"/>
                </a:lnTo>
                <a:lnTo>
                  <a:pt x="3368337" y="2712595"/>
                </a:lnTo>
                <a:lnTo>
                  <a:pt x="3337431" y="2749930"/>
                </a:lnTo>
                <a:lnTo>
                  <a:pt x="3304171" y="2787206"/>
                </a:lnTo>
                <a:lnTo>
                  <a:pt x="3268870" y="2824431"/>
                </a:lnTo>
                <a:lnTo>
                  <a:pt x="3231841" y="2861612"/>
                </a:lnTo>
                <a:lnTo>
                  <a:pt x="3193716" y="2886062"/>
                </a:lnTo>
                <a:lnTo>
                  <a:pt x="3154170" y="2923180"/>
                </a:lnTo>
                <a:lnTo>
                  <a:pt x="3134160" y="2935381"/>
                </a:lnTo>
                <a:close/>
              </a:path>
              <a:path w="4535805" h="3090545">
                <a:moveTo>
                  <a:pt x="4004189" y="2576129"/>
                </a:moveTo>
                <a:lnTo>
                  <a:pt x="3755590" y="2569881"/>
                </a:lnTo>
                <a:lnTo>
                  <a:pt x="3613684" y="2528202"/>
                </a:lnTo>
                <a:lnTo>
                  <a:pt x="3569634" y="2501687"/>
                </a:lnTo>
                <a:lnTo>
                  <a:pt x="3527572" y="2475221"/>
                </a:lnTo>
                <a:lnTo>
                  <a:pt x="3487813" y="2448814"/>
                </a:lnTo>
                <a:lnTo>
                  <a:pt x="4286148" y="2468880"/>
                </a:lnTo>
                <a:lnTo>
                  <a:pt x="4273576" y="2481268"/>
                </a:lnTo>
                <a:lnTo>
                  <a:pt x="4234149" y="2492981"/>
                </a:lnTo>
                <a:lnTo>
                  <a:pt x="4191518" y="2517318"/>
                </a:lnTo>
                <a:lnTo>
                  <a:pt x="4146797" y="2541602"/>
                </a:lnTo>
                <a:lnTo>
                  <a:pt x="4052979" y="2564652"/>
                </a:lnTo>
                <a:lnTo>
                  <a:pt x="4004189" y="2576129"/>
                </a:lnTo>
                <a:close/>
              </a:path>
              <a:path w="4535805" h="3090545">
                <a:moveTo>
                  <a:pt x="1836439" y="2890058"/>
                </a:moveTo>
                <a:lnTo>
                  <a:pt x="1451020" y="2880371"/>
                </a:lnTo>
                <a:lnTo>
                  <a:pt x="1545641" y="2857341"/>
                </a:lnTo>
                <a:lnTo>
                  <a:pt x="1635646" y="2834195"/>
                </a:lnTo>
                <a:lnTo>
                  <a:pt x="1678805" y="2809872"/>
                </a:lnTo>
                <a:lnTo>
                  <a:pt x="1720291" y="2785507"/>
                </a:lnTo>
                <a:lnTo>
                  <a:pt x="1759932" y="2761095"/>
                </a:lnTo>
                <a:lnTo>
                  <a:pt x="1797555" y="2736633"/>
                </a:lnTo>
                <a:lnTo>
                  <a:pt x="1833307" y="2699419"/>
                </a:lnTo>
                <a:lnTo>
                  <a:pt x="1866695" y="2662147"/>
                </a:lnTo>
                <a:lnTo>
                  <a:pt x="1897547" y="2624810"/>
                </a:lnTo>
                <a:lnTo>
                  <a:pt x="1925690" y="2587405"/>
                </a:lnTo>
                <a:lnTo>
                  <a:pt x="1950952" y="2549928"/>
                </a:lnTo>
                <a:lnTo>
                  <a:pt x="1973478" y="2499678"/>
                </a:lnTo>
                <a:lnTo>
                  <a:pt x="2000686" y="2462250"/>
                </a:lnTo>
                <a:lnTo>
                  <a:pt x="2039083" y="2450511"/>
                </a:lnTo>
                <a:lnTo>
                  <a:pt x="2079032" y="2451516"/>
                </a:lnTo>
                <a:lnTo>
                  <a:pt x="2109941" y="2490404"/>
                </a:lnTo>
                <a:lnTo>
                  <a:pt x="2130896" y="2529043"/>
                </a:lnTo>
                <a:lnTo>
                  <a:pt x="2154112" y="2567739"/>
                </a:lnTo>
                <a:lnTo>
                  <a:pt x="2179478" y="2606488"/>
                </a:lnTo>
                <a:lnTo>
                  <a:pt x="2206883" y="2645289"/>
                </a:lnTo>
                <a:lnTo>
                  <a:pt x="2236535" y="2671443"/>
                </a:lnTo>
                <a:lnTo>
                  <a:pt x="2246919" y="2684408"/>
                </a:lnTo>
                <a:lnTo>
                  <a:pt x="2043436" y="2679293"/>
                </a:lnTo>
                <a:lnTo>
                  <a:pt x="2014903" y="2716688"/>
                </a:lnTo>
                <a:lnTo>
                  <a:pt x="1984068" y="2754025"/>
                </a:lnTo>
                <a:lnTo>
                  <a:pt x="1950852" y="2791302"/>
                </a:lnTo>
                <a:lnTo>
                  <a:pt x="1915175" y="2828517"/>
                </a:lnTo>
                <a:lnTo>
                  <a:pt x="1876957" y="2865669"/>
                </a:lnTo>
                <a:lnTo>
                  <a:pt x="1836439" y="2890058"/>
                </a:lnTo>
                <a:close/>
              </a:path>
              <a:path w="4535805" h="3090545">
                <a:moveTo>
                  <a:pt x="2810580" y="3079696"/>
                </a:moveTo>
                <a:lnTo>
                  <a:pt x="2583050" y="3073977"/>
                </a:lnTo>
                <a:lnTo>
                  <a:pt x="2539572" y="3060180"/>
                </a:lnTo>
                <a:lnTo>
                  <a:pt x="2413791" y="3018906"/>
                </a:lnTo>
                <a:lnTo>
                  <a:pt x="2373962" y="2992497"/>
                </a:lnTo>
                <a:lnTo>
                  <a:pt x="2335136" y="2966113"/>
                </a:lnTo>
                <a:lnTo>
                  <a:pt x="2297382" y="2939756"/>
                </a:lnTo>
                <a:lnTo>
                  <a:pt x="2260769" y="2913428"/>
                </a:lnTo>
                <a:lnTo>
                  <a:pt x="2225364" y="2887130"/>
                </a:lnTo>
                <a:lnTo>
                  <a:pt x="2191237" y="2860864"/>
                </a:lnTo>
                <a:lnTo>
                  <a:pt x="2158775" y="2821936"/>
                </a:lnTo>
                <a:lnTo>
                  <a:pt x="2127727" y="2783044"/>
                </a:lnTo>
                <a:lnTo>
                  <a:pt x="2097843" y="2756885"/>
                </a:lnTo>
                <a:lnTo>
                  <a:pt x="2069830" y="2718068"/>
                </a:lnTo>
                <a:lnTo>
                  <a:pt x="2043436" y="2679293"/>
                </a:lnTo>
                <a:lnTo>
                  <a:pt x="2246919" y="2684408"/>
                </a:lnTo>
                <a:lnTo>
                  <a:pt x="2267687" y="2710338"/>
                </a:lnTo>
                <a:lnTo>
                  <a:pt x="2300547" y="2749276"/>
                </a:lnTo>
                <a:lnTo>
                  <a:pt x="2335322" y="2775558"/>
                </a:lnTo>
                <a:lnTo>
                  <a:pt x="2371584" y="2801877"/>
                </a:lnTo>
                <a:lnTo>
                  <a:pt x="2409223" y="2828231"/>
                </a:lnTo>
                <a:lnTo>
                  <a:pt x="2448126" y="2854617"/>
                </a:lnTo>
                <a:lnTo>
                  <a:pt x="2529926" y="2882081"/>
                </a:lnTo>
                <a:lnTo>
                  <a:pt x="2659352" y="2923447"/>
                </a:lnTo>
                <a:lnTo>
                  <a:pt x="3134160" y="2935381"/>
                </a:lnTo>
                <a:lnTo>
                  <a:pt x="2992481" y="3020748"/>
                </a:lnTo>
                <a:lnTo>
                  <a:pt x="2952746" y="3032453"/>
                </a:lnTo>
                <a:lnTo>
                  <a:pt x="2904940" y="3056660"/>
                </a:lnTo>
                <a:lnTo>
                  <a:pt x="2810580" y="3079696"/>
                </a:lnTo>
                <a:close/>
              </a:path>
              <a:path w="4535805" h="3090545">
                <a:moveTo>
                  <a:pt x="1432656" y="3032357"/>
                </a:moveTo>
                <a:lnTo>
                  <a:pt x="1290771" y="3028791"/>
                </a:lnTo>
                <a:lnTo>
                  <a:pt x="1243975" y="3014911"/>
                </a:lnTo>
                <a:lnTo>
                  <a:pt x="1479979" y="3020843"/>
                </a:lnTo>
                <a:lnTo>
                  <a:pt x="1432656" y="3032357"/>
                </a:lnTo>
                <a:close/>
              </a:path>
              <a:path w="4535805" h="3090545">
                <a:moveTo>
                  <a:pt x="2717813" y="3090068"/>
                </a:moveTo>
                <a:lnTo>
                  <a:pt x="2672239" y="3088923"/>
                </a:lnTo>
                <a:lnTo>
                  <a:pt x="2627508" y="3075094"/>
                </a:lnTo>
                <a:lnTo>
                  <a:pt x="2764163" y="3078529"/>
                </a:lnTo>
                <a:lnTo>
                  <a:pt x="2717813" y="3090068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22132" y="5810814"/>
            <a:ext cx="3104515" cy="1600835"/>
          </a:xfrm>
          <a:custGeom>
            <a:avLst/>
            <a:gdLst/>
            <a:ahLst/>
            <a:cxnLst/>
            <a:rect l="l" t="t" r="r" b="b"/>
            <a:pathLst>
              <a:path w="3104515" h="1600834">
                <a:moveTo>
                  <a:pt x="3104511" y="58159"/>
                </a:moveTo>
                <a:lnTo>
                  <a:pt x="3065738" y="1600722"/>
                </a:lnTo>
                <a:lnTo>
                  <a:pt x="751894" y="1542562"/>
                </a:lnTo>
                <a:lnTo>
                  <a:pt x="0" y="751894"/>
                </a:lnTo>
                <a:lnTo>
                  <a:pt x="790667" y="0"/>
                </a:lnTo>
                <a:lnTo>
                  <a:pt x="3104511" y="5815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49967" y="5359146"/>
            <a:ext cx="4831715" cy="2743200"/>
            <a:chOff x="749967" y="5359146"/>
            <a:chExt cx="4831715" cy="27432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967" y="5359146"/>
              <a:ext cx="2021277" cy="2743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95511" y="5876178"/>
              <a:ext cx="3086100" cy="1543050"/>
            </a:xfrm>
            <a:custGeom>
              <a:avLst/>
              <a:gdLst/>
              <a:ahLst/>
              <a:cxnLst/>
              <a:rect l="l" t="t" r="r" b="b"/>
              <a:pathLst>
                <a:path w="3086100" h="1543050">
                  <a:moveTo>
                    <a:pt x="771525" y="0"/>
                  </a:moveTo>
                  <a:lnTo>
                    <a:pt x="3086099" y="0"/>
                  </a:lnTo>
                  <a:lnTo>
                    <a:pt x="3086099" y="1543049"/>
                  </a:lnTo>
                  <a:lnTo>
                    <a:pt x="771524" y="1543049"/>
                  </a:lnTo>
                  <a:lnTo>
                    <a:pt x="0" y="771525"/>
                  </a:lnTo>
                  <a:lnTo>
                    <a:pt x="771525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82480" y="8210035"/>
            <a:ext cx="1652270" cy="1676400"/>
            <a:chOff x="3882480" y="8210035"/>
            <a:chExt cx="1652270" cy="1676400"/>
          </a:xfrm>
        </p:grpSpPr>
        <p:sp>
          <p:nvSpPr>
            <p:cNvPr id="17" name="object 17"/>
            <p:cNvSpPr/>
            <p:nvPr/>
          </p:nvSpPr>
          <p:spPr>
            <a:xfrm>
              <a:off x="4238961" y="8210035"/>
              <a:ext cx="1295400" cy="1676400"/>
            </a:xfrm>
            <a:custGeom>
              <a:avLst/>
              <a:gdLst/>
              <a:ahLst/>
              <a:cxnLst/>
              <a:rect l="l" t="t" r="r" b="b"/>
              <a:pathLst>
                <a:path w="1295400" h="1676400">
                  <a:moveTo>
                    <a:pt x="647699" y="1675935"/>
                  </a:moveTo>
                  <a:lnTo>
                    <a:pt x="572207" y="1675081"/>
                  </a:lnTo>
                  <a:lnTo>
                    <a:pt x="499261" y="1672583"/>
                  </a:lnTo>
                  <a:lnTo>
                    <a:pt x="429349" y="1668536"/>
                  </a:lnTo>
                  <a:lnTo>
                    <a:pt x="362959" y="1663038"/>
                  </a:lnTo>
                  <a:lnTo>
                    <a:pt x="300578" y="1656184"/>
                  </a:lnTo>
                  <a:lnTo>
                    <a:pt x="242694" y="1648070"/>
                  </a:lnTo>
                  <a:lnTo>
                    <a:pt x="189794" y="1638793"/>
                  </a:lnTo>
                  <a:lnTo>
                    <a:pt x="142365" y="1628449"/>
                  </a:lnTo>
                  <a:lnTo>
                    <a:pt x="100896" y="1617133"/>
                  </a:lnTo>
                  <a:lnTo>
                    <a:pt x="37785" y="1591972"/>
                  </a:lnTo>
                  <a:lnTo>
                    <a:pt x="4360" y="1564079"/>
                  </a:lnTo>
                  <a:lnTo>
                    <a:pt x="0" y="1549349"/>
                  </a:lnTo>
                  <a:lnTo>
                    <a:pt x="1378" y="1496108"/>
                  </a:lnTo>
                  <a:lnTo>
                    <a:pt x="5458" y="1443789"/>
                  </a:lnTo>
                  <a:lnTo>
                    <a:pt x="12152" y="1392497"/>
                  </a:lnTo>
                  <a:lnTo>
                    <a:pt x="21375" y="1342340"/>
                  </a:lnTo>
                  <a:lnTo>
                    <a:pt x="33042" y="1293425"/>
                  </a:lnTo>
                  <a:lnTo>
                    <a:pt x="47067" y="1245856"/>
                  </a:lnTo>
                  <a:lnTo>
                    <a:pt x="63364" y="1199743"/>
                  </a:lnTo>
                  <a:lnTo>
                    <a:pt x="81849" y="1155189"/>
                  </a:lnTo>
                  <a:lnTo>
                    <a:pt x="102434" y="1112304"/>
                  </a:lnTo>
                  <a:lnTo>
                    <a:pt x="125035" y="1071191"/>
                  </a:lnTo>
                  <a:lnTo>
                    <a:pt x="149566" y="1031960"/>
                  </a:lnTo>
                  <a:lnTo>
                    <a:pt x="175941" y="994715"/>
                  </a:lnTo>
                  <a:lnTo>
                    <a:pt x="204075" y="959563"/>
                  </a:lnTo>
                  <a:lnTo>
                    <a:pt x="233882" y="926611"/>
                  </a:lnTo>
                  <a:lnTo>
                    <a:pt x="265277" y="895966"/>
                  </a:lnTo>
                  <a:lnTo>
                    <a:pt x="298173" y="867734"/>
                  </a:lnTo>
                  <a:lnTo>
                    <a:pt x="332486" y="842021"/>
                  </a:lnTo>
                  <a:lnTo>
                    <a:pt x="368129" y="818935"/>
                  </a:lnTo>
                  <a:lnTo>
                    <a:pt x="405018" y="798581"/>
                  </a:lnTo>
                  <a:lnTo>
                    <a:pt x="443066" y="781066"/>
                  </a:lnTo>
                  <a:lnTo>
                    <a:pt x="482187" y="766497"/>
                  </a:lnTo>
                  <a:lnTo>
                    <a:pt x="522297" y="754979"/>
                  </a:lnTo>
                  <a:lnTo>
                    <a:pt x="563309" y="746621"/>
                  </a:lnTo>
                  <a:lnTo>
                    <a:pt x="605139" y="741528"/>
                  </a:lnTo>
                  <a:lnTo>
                    <a:pt x="647699" y="739806"/>
                  </a:lnTo>
                  <a:lnTo>
                    <a:pt x="690260" y="741528"/>
                  </a:lnTo>
                  <a:lnTo>
                    <a:pt x="732090" y="746621"/>
                  </a:lnTo>
                  <a:lnTo>
                    <a:pt x="773102" y="754979"/>
                  </a:lnTo>
                  <a:lnTo>
                    <a:pt x="813212" y="766497"/>
                  </a:lnTo>
                  <a:lnTo>
                    <a:pt x="852333" y="781066"/>
                  </a:lnTo>
                  <a:lnTo>
                    <a:pt x="890381" y="798581"/>
                  </a:lnTo>
                  <a:lnTo>
                    <a:pt x="927270" y="818935"/>
                  </a:lnTo>
                  <a:lnTo>
                    <a:pt x="962913" y="842021"/>
                  </a:lnTo>
                  <a:lnTo>
                    <a:pt x="997226" y="867734"/>
                  </a:lnTo>
                  <a:lnTo>
                    <a:pt x="1030122" y="895966"/>
                  </a:lnTo>
                  <a:lnTo>
                    <a:pt x="1061517" y="926611"/>
                  </a:lnTo>
                  <a:lnTo>
                    <a:pt x="1091324" y="959563"/>
                  </a:lnTo>
                  <a:lnTo>
                    <a:pt x="1119458" y="994715"/>
                  </a:lnTo>
                  <a:lnTo>
                    <a:pt x="1145833" y="1031960"/>
                  </a:lnTo>
                  <a:lnTo>
                    <a:pt x="1170364" y="1071191"/>
                  </a:lnTo>
                  <a:lnTo>
                    <a:pt x="1192965" y="1112304"/>
                  </a:lnTo>
                  <a:lnTo>
                    <a:pt x="1213550" y="1155189"/>
                  </a:lnTo>
                  <a:lnTo>
                    <a:pt x="1232034" y="1199743"/>
                  </a:lnTo>
                  <a:lnTo>
                    <a:pt x="1248332" y="1245856"/>
                  </a:lnTo>
                  <a:lnTo>
                    <a:pt x="1262357" y="1293425"/>
                  </a:lnTo>
                  <a:lnTo>
                    <a:pt x="1274024" y="1342340"/>
                  </a:lnTo>
                  <a:lnTo>
                    <a:pt x="1283247" y="1392497"/>
                  </a:lnTo>
                  <a:lnTo>
                    <a:pt x="1289941" y="1443789"/>
                  </a:lnTo>
                  <a:lnTo>
                    <a:pt x="1294021" y="1496108"/>
                  </a:lnTo>
                  <a:lnTo>
                    <a:pt x="1295399" y="1549349"/>
                  </a:lnTo>
                  <a:lnTo>
                    <a:pt x="1291039" y="1564079"/>
                  </a:lnTo>
                  <a:lnTo>
                    <a:pt x="1257614" y="1591972"/>
                  </a:lnTo>
                  <a:lnTo>
                    <a:pt x="1194503" y="1617133"/>
                  </a:lnTo>
                  <a:lnTo>
                    <a:pt x="1153034" y="1628449"/>
                  </a:lnTo>
                  <a:lnTo>
                    <a:pt x="1105605" y="1638793"/>
                  </a:lnTo>
                  <a:lnTo>
                    <a:pt x="1052705" y="1648070"/>
                  </a:lnTo>
                  <a:lnTo>
                    <a:pt x="994821" y="1656184"/>
                  </a:lnTo>
                  <a:lnTo>
                    <a:pt x="932440" y="1663038"/>
                  </a:lnTo>
                  <a:lnTo>
                    <a:pt x="866050" y="1668536"/>
                  </a:lnTo>
                  <a:lnTo>
                    <a:pt x="796138" y="1672583"/>
                  </a:lnTo>
                  <a:lnTo>
                    <a:pt x="723192" y="1675081"/>
                  </a:lnTo>
                  <a:lnTo>
                    <a:pt x="647699" y="1675935"/>
                  </a:lnTo>
                  <a:close/>
                </a:path>
                <a:path w="1295400" h="1676400">
                  <a:moveTo>
                    <a:pt x="647699" y="707970"/>
                  </a:moveTo>
                  <a:lnTo>
                    <a:pt x="599793" y="704740"/>
                  </a:lnTo>
                  <a:lnTo>
                    <a:pt x="553850" y="695330"/>
                  </a:lnTo>
                  <a:lnTo>
                    <a:pt x="510290" y="680161"/>
                  </a:lnTo>
                  <a:lnTo>
                    <a:pt x="469532" y="659655"/>
                  </a:lnTo>
                  <a:lnTo>
                    <a:pt x="431997" y="634232"/>
                  </a:lnTo>
                  <a:lnTo>
                    <a:pt x="398104" y="604314"/>
                  </a:lnTo>
                  <a:lnTo>
                    <a:pt x="368274" y="570322"/>
                  </a:lnTo>
                  <a:lnTo>
                    <a:pt x="342926" y="532676"/>
                  </a:lnTo>
                  <a:lnTo>
                    <a:pt x="322480" y="491799"/>
                  </a:lnTo>
                  <a:lnTo>
                    <a:pt x="307355" y="448110"/>
                  </a:lnTo>
                  <a:lnTo>
                    <a:pt x="297973" y="402032"/>
                  </a:lnTo>
                  <a:lnTo>
                    <a:pt x="294752" y="353985"/>
                  </a:lnTo>
                  <a:lnTo>
                    <a:pt x="297973" y="305938"/>
                  </a:lnTo>
                  <a:lnTo>
                    <a:pt x="307355" y="259860"/>
                  </a:lnTo>
                  <a:lnTo>
                    <a:pt x="322480" y="216171"/>
                  </a:lnTo>
                  <a:lnTo>
                    <a:pt x="342926" y="175294"/>
                  </a:lnTo>
                  <a:lnTo>
                    <a:pt x="368274" y="137648"/>
                  </a:lnTo>
                  <a:lnTo>
                    <a:pt x="398104" y="103656"/>
                  </a:lnTo>
                  <a:lnTo>
                    <a:pt x="431997" y="73738"/>
                  </a:lnTo>
                  <a:lnTo>
                    <a:pt x="469532" y="48315"/>
                  </a:lnTo>
                  <a:lnTo>
                    <a:pt x="510290" y="27809"/>
                  </a:lnTo>
                  <a:lnTo>
                    <a:pt x="553850" y="12640"/>
                  </a:lnTo>
                  <a:lnTo>
                    <a:pt x="599793" y="3230"/>
                  </a:lnTo>
                  <a:lnTo>
                    <a:pt x="647699" y="0"/>
                  </a:lnTo>
                  <a:lnTo>
                    <a:pt x="695606" y="3230"/>
                  </a:lnTo>
                  <a:lnTo>
                    <a:pt x="741549" y="12640"/>
                  </a:lnTo>
                  <a:lnTo>
                    <a:pt x="785109" y="27809"/>
                  </a:lnTo>
                  <a:lnTo>
                    <a:pt x="825867" y="48315"/>
                  </a:lnTo>
                  <a:lnTo>
                    <a:pt x="863402" y="73738"/>
                  </a:lnTo>
                  <a:lnTo>
                    <a:pt x="897294" y="103656"/>
                  </a:lnTo>
                  <a:lnTo>
                    <a:pt x="927125" y="137648"/>
                  </a:lnTo>
                  <a:lnTo>
                    <a:pt x="952473" y="175294"/>
                  </a:lnTo>
                  <a:lnTo>
                    <a:pt x="972919" y="216171"/>
                  </a:lnTo>
                  <a:lnTo>
                    <a:pt x="988044" y="259860"/>
                  </a:lnTo>
                  <a:lnTo>
                    <a:pt x="997426" y="305938"/>
                  </a:lnTo>
                  <a:lnTo>
                    <a:pt x="1000647" y="353985"/>
                  </a:lnTo>
                  <a:lnTo>
                    <a:pt x="997426" y="402032"/>
                  </a:lnTo>
                  <a:lnTo>
                    <a:pt x="988044" y="448110"/>
                  </a:lnTo>
                  <a:lnTo>
                    <a:pt x="972919" y="491799"/>
                  </a:lnTo>
                  <a:lnTo>
                    <a:pt x="952473" y="532676"/>
                  </a:lnTo>
                  <a:lnTo>
                    <a:pt x="927125" y="570322"/>
                  </a:lnTo>
                  <a:lnTo>
                    <a:pt x="897294" y="604314"/>
                  </a:lnTo>
                  <a:lnTo>
                    <a:pt x="863402" y="634232"/>
                  </a:lnTo>
                  <a:lnTo>
                    <a:pt x="825867" y="659655"/>
                  </a:lnTo>
                  <a:lnTo>
                    <a:pt x="785109" y="680161"/>
                  </a:lnTo>
                  <a:lnTo>
                    <a:pt x="741549" y="695330"/>
                  </a:lnTo>
                  <a:lnTo>
                    <a:pt x="695606" y="704740"/>
                  </a:lnTo>
                  <a:lnTo>
                    <a:pt x="647699" y="70797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530" y="9139640"/>
              <a:ext cx="396875" cy="52069"/>
            </a:xfrm>
            <a:custGeom>
              <a:avLst/>
              <a:gdLst/>
              <a:ahLst/>
              <a:cxnLst/>
              <a:rect l="l" t="t" r="r" b="b"/>
              <a:pathLst>
                <a:path w="396875" h="52070">
                  <a:moveTo>
                    <a:pt x="0" y="0"/>
                  </a:moveTo>
                  <a:lnTo>
                    <a:pt x="396655" y="51933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4969" y="9124984"/>
              <a:ext cx="83820" cy="113664"/>
            </a:xfrm>
            <a:custGeom>
              <a:avLst/>
              <a:gdLst/>
              <a:ahLst/>
              <a:cxnLst/>
              <a:rect l="l" t="t" r="r" b="b"/>
              <a:pathLst>
                <a:path w="83820" h="113665">
                  <a:moveTo>
                    <a:pt x="14838" y="0"/>
                  </a:moveTo>
                  <a:lnTo>
                    <a:pt x="83216" y="66590"/>
                  </a:lnTo>
                  <a:lnTo>
                    <a:pt x="0" y="113332"/>
                  </a:lnTo>
                </a:path>
              </a:pathLst>
            </a:custGeom>
            <a:ln w="381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45201" y="473266"/>
            <a:ext cx="6404610" cy="10140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450" spc="-229" dirty="0">
                <a:solidFill>
                  <a:srgbClr val="5270FF"/>
                </a:solidFill>
                <a:latin typeface="Arial"/>
                <a:cs typeface="Arial"/>
              </a:rPr>
              <a:t>B</a:t>
            </a:r>
            <a:r>
              <a:rPr sz="6450" spc="290" dirty="0">
                <a:solidFill>
                  <a:srgbClr val="5270FF"/>
                </a:solidFill>
                <a:latin typeface="Arial"/>
                <a:cs typeface="Arial"/>
              </a:rPr>
              <a:t>l</a:t>
            </a:r>
            <a:r>
              <a:rPr sz="6450" spc="180" dirty="0">
                <a:solidFill>
                  <a:srgbClr val="5270FF"/>
                </a:solidFill>
                <a:latin typeface="Arial"/>
                <a:cs typeface="Arial"/>
              </a:rPr>
              <a:t>o</a:t>
            </a:r>
            <a:r>
              <a:rPr sz="6450" spc="355" dirty="0">
                <a:solidFill>
                  <a:srgbClr val="5270FF"/>
                </a:solidFill>
                <a:latin typeface="Arial"/>
                <a:cs typeface="Arial"/>
              </a:rPr>
              <a:t>c</a:t>
            </a:r>
            <a:r>
              <a:rPr sz="6450" spc="795" dirty="0">
                <a:solidFill>
                  <a:srgbClr val="5270FF"/>
                </a:solidFill>
                <a:latin typeface="Arial"/>
                <a:cs typeface="Arial"/>
              </a:rPr>
              <a:t>k</a:t>
            </a:r>
            <a:r>
              <a:rPr sz="6450" spc="-695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6450" spc="155" dirty="0">
                <a:solidFill>
                  <a:srgbClr val="5270FF"/>
                </a:solidFill>
                <a:latin typeface="Arial"/>
                <a:cs typeface="Arial"/>
              </a:rPr>
              <a:t>D</a:t>
            </a:r>
            <a:r>
              <a:rPr sz="6450" spc="290" dirty="0">
                <a:solidFill>
                  <a:srgbClr val="5270FF"/>
                </a:solidFill>
                <a:latin typeface="Arial"/>
                <a:cs typeface="Arial"/>
              </a:rPr>
              <a:t>i</a:t>
            </a:r>
            <a:r>
              <a:rPr sz="6450" spc="815" dirty="0">
                <a:solidFill>
                  <a:srgbClr val="5270FF"/>
                </a:solidFill>
                <a:latin typeface="Arial"/>
                <a:cs typeface="Arial"/>
              </a:rPr>
              <a:t>a</a:t>
            </a:r>
            <a:r>
              <a:rPr sz="6450" spc="465" dirty="0">
                <a:solidFill>
                  <a:srgbClr val="5270FF"/>
                </a:solidFill>
                <a:latin typeface="Arial"/>
                <a:cs typeface="Arial"/>
              </a:rPr>
              <a:t>g</a:t>
            </a:r>
            <a:r>
              <a:rPr sz="6450" spc="509" dirty="0">
                <a:solidFill>
                  <a:srgbClr val="5270FF"/>
                </a:solidFill>
                <a:latin typeface="Arial"/>
                <a:cs typeface="Arial"/>
              </a:rPr>
              <a:t>r</a:t>
            </a:r>
            <a:r>
              <a:rPr sz="6450" spc="815" dirty="0">
                <a:solidFill>
                  <a:srgbClr val="5270FF"/>
                </a:solidFill>
                <a:latin typeface="Arial"/>
                <a:cs typeface="Arial"/>
              </a:rPr>
              <a:t>a</a:t>
            </a:r>
            <a:r>
              <a:rPr sz="6450" spc="1240" dirty="0">
                <a:solidFill>
                  <a:srgbClr val="5270FF"/>
                </a:solidFill>
                <a:latin typeface="Arial"/>
                <a:cs typeface="Arial"/>
              </a:rPr>
              <a:t>m</a:t>
            </a:r>
            <a:endParaRPr sz="6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368" y="3604555"/>
            <a:ext cx="242062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5199"/>
              </a:lnSpc>
              <a:spcBef>
                <a:spcPts val="100"/>
              </a:spcBef>
            </a:pPr>
            <a:r>
              <a:rPr sz="3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sz="3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Activates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87843" y="1968177"/>
            <a:ext cx="222186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5080" indent="-447040">
              <a:lnSpc>
                <a:spcPct val="114999"/>
              </a:lnSpc>
              <a:spcBef>
                <a:spcPts val="100"/>
              </a:spcBef>
            </a:pPr>
            <a:r>
              <a:rPr sz="2500" spc="25" dirty="0">
                <a:solidFill>
                  <a:srgbClr val="1A1A1A"/>
                </a:solidFill>
                <a:latin typeface="Lucida Sans Unicode"/>
                <a:cs typeface="Lucida Sans Unicode"/>
              </a:rPr>
              <a:t>V</a:t>
            </a:r>
            <a:r>
              <a:rPr sz="2500" spc="35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500" spc="-10" dirty="0">
                <a:solidFill>
                  <a:srgbClr val="1A1A1A"/>
                </a:solidFill>
                <a:latin typeface="Lucida Sans Unicode"/>
                <a:cs typeface="Lucida Sans Unicode"/>
              </a:rPr>
              <a:t>h</a:t>
            </a:r>
            <a:r>
              <a:rPr sz="2500" spc="-55" dirty="0">
                <a:solidFill>
                  <a:srgbClr val="1A1A1A"/>
                </a:solidFill>
                <a:latin typeface="Lucida Sans Unicode"/>
                <a:cs typeface="Lucida Sans Unicode"/>
              </a:rPr>
              <a:t>i</a:t>
            </a:r>
            <a:r>
              <a:rPr sz="2500" spc="100" dirty="0">
                <a:solidFill>
                  <a:srgbClr val="1A1A1A"/>
                </a:solidFill>
                <a:latin typeface="Lucida Sans Unicode"/>
                <a:cs typeface="Lucida Sans Unicode"/>
              </a:rPr>
              <a:t>c</a:t>
            </a:r>
            <a:r>
              <a:rPr sz="2500" spc="5" dirty="0">
                <a:solidFill>
                  <a:srgbClr val="1A1A1A"/>
                </a:solidFill>
                <a:latin typeface="Lucida Sans Unicode"/>
                <a:cs typeface="Lucida Sans Unicode"/>
              </a:rPr>
              <a:t>l</a:t>
            </a:r>
            <a:r>
              <a:rPr sz="2500" spc="40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500" spc="-180" dirty="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500" spc="-10" dirty="0">
                <a:solidFill>
                  <a:srgbClr val="1A1A1A"/>
                </a:solidFill>
                <a:latin typeface="Lucida Sans Unicode"/>
                <a:cs typeface="Lucida Sans Unicode"/>
              </a:rPr>
              <a:t>n</a:t>
            </a:r>
            <a:r>
              <a:rPr sz="2500" spc="85" dirty="0">
                <a:solidFill>
                  <a:srgbClr val="1A1A1A"/>
                </a:solidFill>
                <a:latin typeface="Lucida Sans Unicode"/>
                <a:cs typeface="Lucida Sans Unicode"/>
              </a:rPr>
              <a:t>t</a:t>
            </a:r>
            <a:r>
              <a:rPr sz="2500" spc="35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500" spc="10" dirty="0">
                <a:solidFill>
                  <a:srgbClr val="1A1A1A"/>
                </a:solidFill>
                <a:latin typeface="Lucida Sans Unicode"/>
                <a:cs typeface="Lucida Sans Unicode"/>
              </a:rPr>
              <a:t>r</a:t>
            </a:r>
            <a:r>
              <a:rPr sz="2500" spc="-25" dirty="0">
                <a:solidFill>
                  <a:srgbClr val="1A1A1A"/>
                </a:solidFill>
                <a:latin typeface="Lucida Sans Unicode"/>
                <a:cs typeface="Lucida Sans Unicode"/>
              </a:rPr>
              <a:t>s  </a:t>
            </a:r>
            <a:r>
              <a:rPr sz="2500" spc="-10" dirty="0">
                <a:solidFill>
                  <a:srgbClr val="1A1A1A"/>
                </a:solidFill>
                <a:latin typeface="Lucida Sans Unicode"/>
                <a:cs typeface="Lucida Sans Unicode"/>
              </a:rPr>
              <a:t>Highway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9071" y="3484109"/>
            <a:ext cx="1974850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89535" algn="ctr">
              <a:lnSpc>
                <a:spcPct val="116399"/>
              </a:lnSpc>
              <a:spcBef>
                <a:spcPts val="100"/>
              </a:spcBef>
            </a:pPr>
            <a:r>
              <a:rPr sz="2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Startpoint </a:t>
            </a:r>
            <a:r>
              <a:rPr sz="2900" spc="-9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9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9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9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9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  </a:t>
            </a:r>
            <a:r>
              <a:rPr sz="29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zero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57041" y="6000265"/>
            <a:ext cx="225361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7195">
              <a:lnSpc>
                <a:spcPct val="115199"/>
              </a:lnSpc>
              <a:spcBef>
                <a:spcPts val="100"/>
              </a:spcBef>
            </a:pP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x  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03079" y="3654289"/>
            <a:ext cx="195961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945">
              <a:lnSpc>
                <a:spcPct val="115199"/>
              </a:lnSpc>
              <a:spcBef>
                <a:spcPts val="100"/>
              </a:spcBef>
            </a:pP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Endpoint </a:t>
            </a:r>
            <a:r>
              <a:rPr sz="3200" spc="-10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99424" y="3749545"/>
            <a:ext cx="21761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16100"/>
              </a:lnSpc>
              <a:spcBef>
                <a:spcPts val="100"/>
              </a:spcBef>
            </a:pPr>
            <a:r>
              <a:rPr sz="2800" spc="30" dirty="0">
                <a:solidFill>
                  <a:srgbClr val="1A1A1A"/>
                </a:solidFill>
                <a:latin typeface="Lucida Sans Unicode"/>
                <a:cs typeface="Lucida Sans Unicode"/>
              </a:rPr>
              <a:t>V</a:t>
            </a:r>
            <a:r>
              <a:rPr sz="2800" spc="40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800" spc="-10" dirty="0">
                <a:solidFill>
                  <a:srgbClr val="1A1A1A"/>
                </a:solidFill>
                <a:latin typeface="Lucida Sans Unicode"/>
                <a:cs typeface="Lucida Sans Unicode"/>
              </a:rPr>
              <a:t>h</a:t>
            </a:r>
            <a:r>
              <a:rPr sz="2800" spc="-65" dirty="0">
                <a:solidFill>
                  <a:srgbClr val="1A1A1A"/>
                </a:solidFill>
                <a:latin typeface="Lucida Sans Unicode"/>
                <a:cs typeface="Lucida Sans Unicode"/>
              </a:rPr>
              <a:t>i</a:t>
            </a:r>
            <a:r>
              <a:rPr sz="2800" spc="114" dirty="0">
                <a:solidFill>
                  <a:srgbClr val="1A1A1A"/>
                </a:solidFill>
                <a:latin typeface="Lucida Sans Unicode"/>
                <a:cs typeface="Lucida Sans Unicode"/>
              </a:rPr>
              <a:t>c</a:t>
            </a:r>
            <a:r>
              <a:rPr sz="2800" spc="10" dirty="0">
                <a:solidFill>
                  <a:srgbClr val="1A1A1A"/>
                </a:solidFill>
                <a:latin typeface="Lucida Sans Unicode"/>
                <a:cs typeface="Lucida Sans Unicode"/>
              </a:rPr>
              <a:t>l</a:t>
            </a:r>
            <a:r>
              <a:rPr sz="2800" spc="45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800" spc="-200" dirty="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sz="2800" spc="40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800" spc="-320" dirty="0">
                <a:solidFill>
                  <a:srgbClr val="1A1A1A"/>
                </a:solidFill>
                <a:latin typeface="Lucida Sans Unicode"/>
                <a:cs typeface="Lucida Sans Unicode"/>
              </a:rPr>
              <a:t>x</a:t>
            </a:r>
            <a:r>
              <a:rPr sz="2800" spc="-65" dirty="0">
                <a:solidFill>
                  <a:srgbClr val="1A1A1A"/>
                </a:solidFill>
                <a:latin typeface="Lucida Sans Unicode"/>
                <a:cs typeface="Lucida Sans Unicode"/>
              </a:rPr>
              <a:t>i</a:t>
            </a:r>
            <a:r>
              <a:rPr sz="2800" spc="95" dirty="0">
                <a:solidFill>
                  <a:srgbClr val="1A1A1A"/>
                </a:solidFill>
                <a:latin typeface="Lucida Sans Unicode"/>
                <a:cs typeface="Lucida Sans Unicode"/>
              </a:rPr>
              <a:t>t</a:t>
            </a:r>
            <a:r>
              <a:rPr sz="2800" spc="-25" dirty="0">
                <a:solidFill>
                  <a:srgbClr val="1A1A1A"/>
                </a:solidFill>
                <a:latin typeface="Lucida Sans Unicode"/>
                <a:cs typeface="Lucida Sans Unicode"/>
              </a:rPr>
              <a:t>s  </a:t>
            </a:r>
            <a:r>
              <a:rPr sz="2800" spc="-10" dirty="0">
                <a:solidFill>
                  <a:srgbClr val="1A1A1A"/>
                </a:solidFill>
                <a:latin typeface="Lucida Sans Unicode"/>
                <a:cs typeface="Lucida Sans Unicode"/>
              </a:rPr>
              <a:t>Highway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48018" y="5784126"/>
            <a:ext cx="2531745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00"/>
              </a:lnSpc>
              <a:spcBef>
                <a:spcPts val="100"/>
              </a:spcBef>
            </a:pPr>
            <a:r>
              <a:rPr sz="2750" spc="30" dirty="0">
                <a:solidFill>
                  <a:srgbClr val="1A1A1A"/>
                </a:solidFill>
                <a:latin typeface="Lucida Sans Unicode"/>
                <a:cs typeface="Lucida Sans Unicode"/>
              </a:rPr>
              <a:t>Endpoint </a:t>
            </a:r>
            <a:r>
              <a:rPr sz="2750" spc="-50" dirty="0">
                <a:solidFill>
                  <a:srgbClr val="1A1A1A"/>
                </a:solidFill>
                <a:latin typeface="Lucida Sans Unicode"/>
                <a:cs typeface="Lucida Sans Unicode"/>
              </a:rPr>
              <a:t>is </a:t>
            </a:r>
            <a:r>
              <a:rPr sz="2750" spc="-45" dirty="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sz="2750" spc="-140" dirty="0">
                <a:solidFill>
                  <a:srgbClr val="1A1A1A"/>
                </a:solidFill>
                <a:latin typeface="Lucida Sans Unicode"/>
                <a:cs typeface="Lucida Sans Unicode"/>
              </a:rPr>
              <a:t>T</a:t>
            </a:r>
            <a:r>
              <a:rPr sz="2750" spc="10" dirty="0">
                <a:solidFill>
                  <a:srgbClr val="1A1A1A"/>
                </a:solidFill>
                <a:latin typeface="Lucida Sans Unicode"/>
                <a:cs typeface="Lucida Sans Unicode"/>
              </a:rPr>
              <a:t>r</a:t>
            </a:r>
            <a:r>
              <a:rPr sz="2750" spc="5" dirty="0">
                <a:solidFill>
                  <a:srgbClr val="1A1A1A"/>
                </a:solidFill>
                <a:latin typeface="Lucida Sans Unicode"/>
                <a:cs typeface="Lucida Sans Unicode"/>
              </a:rPr>
              <a:t>a</a:t>
            </a:r>
            <a:r>
              <a:rPr sz="2750" spc="-5" dirty="0">
                <a:solidFill>
                  <a:srgbClr val="1A1A1A"/>
                </a:solidFill>
                <a:latin typeface="Lucida Sans Unicode"/>
                <a:cs typeface="Lucida Sans Unicode"/>
              </a:rPr>
              <a:t>n</a:t>
            </a:r>
            <a:r>
              <a:rPr sz="2750" spc="-40" dirty="0">
                <a:solidFill>
                  <a:srgbClr val="1A1A1A"/>
                </a:solidFill>
                <a:latin typeface="Lucida Sans Unicode"/>
                <a:cs typeface="Lucida Sans Unicode"/>
              </a:rPr>
              <a:t>s</a:t>
            </a:r>
            <a:r>
              <a:rPr sz="2750" spc="-50" dirty="0">
                <a:solidFill>
                  <a:srgbClr val="1A1A1A"/>
                </a:solidFill>
                <a:latin typeface="Lucida Sans Unicode"/>
                <a:cs typeface="Lucida Sans Unicode"/>
              </a:rPr>
              <a:t>m</a:t>
            </a:r>
            <a:r>
              <a:rPr sz="2750" spc="-65" dirty="0">
                <a:solidFill>
                  <a:srgbClr val="1A1A1A"/>
                </a:solidFill>
                <a:latin typeface="Lucida Sans Unicode"/>
                <a:cs typeface="Lucida Sans Unicode"/>
              </a:rPr>
              <a:t>i</a:t>
            </a:r>
            <a:r>
              <a:rPr sz="2750" spc="95" dirty="0">
                <a:solidFill>
                  <a:srgbClr val="1A1A1A"/>
                </a:solidFill>
                <a:latin typeface="Lucida Sans Unicode"/>
                <a:cs typeface="Lucida Sans Unicode"/>
              </a:rPr>
              <a:t>tt</a:t>
            </a:r>
            <a:r>
              <a:rPr sz="2750" spc="40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750" spc="35" dirty="0">
                <a:solidFill>
                  <a:srgbClr val="1A1A1A"/>
                </a:solidFill>
                <a:latin typeface="Lucida Sans Unicode"/>
                <a:cs typeface="Lucida Sans Unicode"/>
              </a:rPr>
              <a:t>d</a:t>
            </a:r>
            <a:r>
              <a:rPr sz="2750" spc="-200" dirty="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sz="2750" spc="95" dirty="0">
                <a:solidFill>
                  <a:srgbClr val="1A1A1A"/>
                </a:solidFill>
                <a:latin typeface="Lucida Sans Unicode"/>
                <a:cs typeface="Lucida Sans Unicode"/>
              </a:rPr>
              <a:t>t</a:t>
            </a:r>
            <a:r>
              <a:rPr sz="2750" spc="5" dirty="0">
                <a:solidFill>
                  <a:srgbClr val="1A1A1A"/>
                </a:solidFill>
                <a:latin typeface="Lucida Sans Unicode"/>
                <a:cs typeface="Lucida Sans Unicode"/>
              </a:rPr>
              <a:t>o  </a:t>
            </a:r>
            <a:r>
              <a:rPr sz="2750" spc="25" dirty="0">
                <a:solidFill>
                  <a:srgbClr val="1A1A1A"/>
                </a:solidFill>
                <a:latin typeface="Lucida Sans Unicode"/>
                <a:cs typeface="Lucida Sans Unicode"/>
              </a:rPr>
              <a:t>cloud</a:t>
            </a:r>
            <a:r>
              <a:rPr sz="2750" spc="-215" dirty="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sz="2750" spc="35" dirty="0">
                <a:solidFill>
                  <a:srgbClr val="1A1A1A"/>
                </a:solidFill>
                <a:latin typeface="Lucida Sans Unicode"/>
                <a:cs typeface="Lucida Sans Unicode"/>
              </a:rPr>
              <a:t>server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84327" y="8494080"/>
            <a:ext cx="235585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5080" indent="-298450">
              <a:lnSpc>
                <a:spcPct val="115199"/>
              </a:lnSpc>
              <a:spcBef>
                <a:spcPts val="100"/>
              </a:spcBef>
            </a:pPr>
            <a:r>
              <a:rPr sz="32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  trigerred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9609" y="8463281"/>
            <a:ext cx="177228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15199"/>
              </a:lnSpc>
              <a:spcBef>
                <a:spcPts val="100"/>
              </a:spcBef>
            </a:pPr>
            <a:r>
              <a:rPr sz="32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sz="3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Gateway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77996" y="5795852"/>
            <a:ext cx="281432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6100"/>
              </a:lnSpc>
              <a:spcBef>
                <a:spcPts val="100"/>
              </a:spcBef>
            </a:pPr>
            <a:r>
              <a:rPr sz="2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Distance </a:t>
            </a:r>
            <a:r>
              <a:rPr sz="2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2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8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8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8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sz="2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endpoint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80075" y="6020945"/>
            <a:ext cx="177228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15199"/>
              </a:lnSpc>
              <a:spcBef>
                <a:spcPts val="100"/>
              </a:spcBef>
            </a:pPr>
            <a:r>
              <a:rPr sz="32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sz="3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87271" y="8587425"/>
            <a:ext cx="252539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 marR="5080" indent="-560070">
              <a:lnSpc>
                <a:spcPct val="116399"/>
              </a:lnSpc>
              <a:spcBef>
                <a:spcPts val="100"/>
              </a:spcBef>
            </a:pPr>
            <a:r>
              <a:rPr sz="29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transaction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endParaRPr sz="29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620467" y="4205357"/>
            <a:ext cx="410209" cy="152400"/>
            <a:chOff x="11620467" y="4205357"/>
            <a:chExt cx="410209" cy="152400"/>
          </a:xfrm>
        </p:grpSpPr>
        <p:sp>
          <p:nvSpPr>
            <p:cNvPr id="34" name="object 34"/>
            <p:cNvSpPr/>
            <p:nvPr/>
          </p:nvSpPr>
          <p:spPr>
            <a:xfrm>
              <a:off x="11639517" y="4281047"/>
              <a:ext cx="372110" cy="635"/>
            </a:xfrm>
            <a:custGeom>
              <a:avLst/>
              <a:gdLst/>
              <a:ahLst/>
              <a:cxnLst/>
              <a:rect l="l" t="t" r="r" b="b"/>
              <a:pathLst>
                <a:path w="372109" h="635">
                  <a:moveTo>
                    <a:pt x="0" y="0"/>
                  </a:moveTo>
                  <a:lnTo>
                    <a:pt x="371640" y="60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35038" y="4224377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185" y="0"/>
                  </a:moveTo>
                  <a:lnTo>
                    <a:pt x="76118" y="57273"/>
                  </a:lnTo>
                  <a:lnTo>
                    <a:pt x="0" y="114299"/>
                  </a:lnTo>
                </a:path>
              </a:pathLst>
            </a:custGeom>
            <a:ln w="3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059451" y="4256304"/>
            <a:ext cx="371475" cy="152400"/>
            <a:chOff x="7059451" y="4256304"/>
            <a:chExt cx="371475" cy="152400"/>
          </a:xfrm>
        </p:grpSpPr>
        <p:sp>
          <p:nvSpPr>
            <p:cNvPr id="37" name="object 37"/>
            <p:cNvSpPr/>
            <p:nvPr/>
          </p:nvSpPr>
          <p:spPr>
            <a:xfrm>
              <a:off x="7078501" y="4318513"/>
              <a:ext cx="333375" cy="18415"/>
            </a:xfrm>
            <a:custGeom>
              <a:avLst/>
              <a:gdLst/>
              <a:ahLst/>
              <a:cxnLst/>
              <a:rect l="l" t="t" r="r" b="b"/>
              <a:pathLst>
                <a:path w="333375" h="18414">
                  <a:moveTo>
                    <a:pt x="0" y="0"/>
                  </a:moveTo>
                  <a:lnTo>
                    <a:pt x="332980" y="17998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32404" y="4275338"/>
              <a:ext cx="79375" cy="114300"/>
            </a:xfrm>
            <a:custGeom>
              <a:avLst/>
              <a:gdLst/>
              <a:ahLst/>
              <a:cxnLst/>
              <a:rect l="l" t="t" r="r" b="b"/>
              <a:pathLst>
                <a:path w="79375" h="114300">
                  <a:moveTo>
                    <a:pt x="6169" y="0"/>
                  </a:moveTo>
                  <a:lnTo>
                    <a:pt x="79077" y="61174"/>
                  </a:lnTo>
                  <a:lnTo>
                    <a:pt x="0" y="114133"/>
                  </a:lnTo>
                </a:path>
              </a:pathLst>
            </a:custGeom>
            <a:ln w="38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640244" y="4242301"/>
            <a:ext cx="353060" cy="153035"/>
            <a:chOff x="3640244" y="4242301"/>
            <a:chExt cx="353060" cy="153035"/>
          </a:xfrm>
        </p:grpSpPr>
        <p:sp>
          <p:nvSpPr>
            <p:cNvPr id="40" name="object 40"/>
            <p:cNvSpPr/>
            <p:nvPr/>
          </p:nvSpPr>
          <p:spPr>
            <a:xfrm>
              <a:off x="3640244" y="4318512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10">
                  <a:moveTo>
                    <a:pt x="0" y="0"/>
                  </a:moveTo>
                  <a:lnTo>
                    <a:pt x="33338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97368" y="4261362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5" h="114300">
                  <a:moveTo>
                    <a:pt x="0" y="0"/>
                  </a:moveTo>
                  <a:lnTo>
                    <a:pt x="76264" y="57149"/>
                  </a:lnTo>
                  <a:lnTo>
                    <a:pt x="0" y="114299"/>
                  </a:lnTo>
                </a:path>
              </a:pathLst>
            </a:custGeom>
            <a:ln w="38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098086" y="4262674"/>
            <a:ext cx="618490" cy="708025"/>
            <a:chOff x="15098086" y="4262674"/>
            <a:chExt cx="618490" cy="708025"/>
          </a:xfrm>
        </p:grpSpPr>
        <p:sp>
          <p:nvSpPr>
            <p:cNvPr id="43" name="object 43"/>
            <p:cNvSpPr/>
            <p:nvPr/>
          </p:nvSpPr>
          <p:spPr>
            <a:xfrm>
              <a:off x="15117136" y="4281724"/>
              <a:ext cx="580390" cy="669925"/>
            </a:xfrm>
            <a:custGeom>
              <a:avLst/>
              <a:gdLst/>
              <a:ahLst/>
              <a:cxnLst/>
              <a:rect l="l" t="t" r="r" b="b"/>
              <a:pathLst>
                <a:path w="580390" h="669925">
                  <a:moveTo>
                    <a:pt x="0" y="0"/>
                  </a:moveTo>
                  <a:lnTo>
                    <a:pt x="579935" y="669722"/>
                  </a:lnTo>
                </a:path>
              </a:pathLst>
            </a:custGeom>
            <a:ln w="38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603937" y="4856375"/>
              <a:ext cx="93345" cy="95250"/>
            </a:xfrm>
            <a:custGeom>
              <a:avLst/>
              <a:gdLst/>
              <a:ahLst/>
              <a:cxnLst/>
              <a:rect l="l" t="t" r="r" b="b"/>
              <a:pathLst>
                <a:path w="93344" h="95250">
                  <a:moveTo>
                    <a:pt x="86406" y="0"/>
                  </a:moveTo>
                  <a:lnTo>
                    <a:pt x="93134" y="95072"/>
                  </a:lnTo>
                  <a:lnTo>
                    <a:pt x="0" y="74822"/>
                  </a:lnTo>
                </a:path>
              </a:pathLst>
            </a:custGeom>
            <a:ln w="38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697232" y="3143338"/>
            <a:ext cx="153035" cy="371475"/>
            <a:chOff x="1697232" y="3143338"/>
            <a:chExt cx="153035" cy="371475"/>
          </a:xfrm>
        </p:grpSpPr>
        <p:sp>
          <p:nvSpPr>
            <p:cNvPr id="46" name="object 46"/>
            <p:cNvSpPr/>
            <p:nvPr/>
          </p:nvSpPr>
          <p:spPr>
            <a:xfrm>
              <a:off x="1769873" y="3162388"/>
              <a:ext cx="15875" cy="333375"/>
            </a:xfrm>
            <a:custGeom>
              <a:avLst/>
              <a:gdLst/>
              <a:ahLst/>
              <a:cxnLst/>
              <a:rect l="l" t="t" r="r" b="b"/>
              <a:pathLst>
                <a:path w="15875" h="333375">
                  <a:moveTo>
                    <a:pt x="15850" y="0"/>
                  </a:moveTo>
                  <a:lnTo>
                    <a:pt x="0" y="332780"/>
                  </a:lnTo>
                </a:path>
              </a:pathLst>
            </a:custGeom>
            <a:ln w="38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16463" y="3415293"/>
              <a:ext cx="114300" cy="80010"/>
            </a:xfrm>
            <a:custGeom>
              <a:avLst/>
              <a:gdLst/>
              <a:ahLst/>
              <a:cxnLst/>
              <a:rect l="l" t="t" r="r" b="b"/>
              <a:pathLst>
                <a:path w="114300" h="80010">
                  <a:moveTo>
                    <a:pt x="114170" y="5437"/>
                  </a:moveTo>
                  <a:lnTo>
                    <a:pt x="53410" y="79875"/>
                  </a:lnTo>
                  <a:lnTo>
                    <a:pt x="0" y="0"/>
                  </a:lnTo>
                </a:path>
              </a:pathLst>
            </a:custGeom>
            <a:ln w="38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9157202" y="8998811"/>
            <a:ext cx="521334" cy="151765"/>
            <a:chOff x="9157202" y="8998811"/>
            <a:chExt cx="521334" cy="151765"/>
          </a:xfrm>
        </p:grpSpPr>
        <p:sp>
          <p:nvSpPr>
            <p:cNvPr id="49" name="object 49"/>
            <p:cNvSpPr/>
            <p:nvPr/>
          </p:nvSpPr>
          <p:spPr>
            <a:xfrm>
              <a:off x="9176252" y="9066025"/>
              <a:ext cx="483234" cy="55244"/>
            </a:xfrm>
            <a:custGeom>
              <a:avLst/>
              <a:gdLst/>
              <a:ahLst/>
              <a:cxnLst/>
              <a:rect l="l" t="t" r="r" b="b"/>
              <a:pathLst>
                <a:path w="483234" h="55245">
                  <a:moveTo>
                    <a:pt x="0" y="54805"/>
                  </a:moveTo>
                  <a:lnTo>
                    <a:pt x="482906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577467" y="9017780"/>
              <a:ext cx="81915" cy="113664"/>
            </a:xfrm>
            <a:custGeom>
              <a:avLst/>
              <a:gdLst/>
              <a:ahLst/>
              <a:cxnLst/>
              <a:rect l="l" t="t" r="r" b="b"/>
              <a:pathLst>
                <a:path w="81915" h="113665">
                  <a:moveTo>
                    <a:pt x="0" y="0"/>
                  </a:moveTo>
                  <a:lnTo>
                    <a:pt x="81692" y="48245"/>
                  </a:lnTo>
                  <a:lnTo>
                    <a:pt x="12889" y="113570"/>
                  </a:lnTo>
                </a:path>
              </a:pathLst>
            </a:custGeom>
            <a:ln w="37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8947360" y="6536281"/>
            <a:ext cx="313690" cy="151765"/>
            <a:chOff x="8947360" y="6536281"/>
            <a:chExt cx="313690" cy="151765"/>
          </a:xfrm>
        </p:grpSpPr>
        <p:sp>
          <p:nvSpPr>
            <p:cNvPr id="52" name="object 52"/>
            <p:cNvSpPr/>
            <p:nvPr/>
          </p:nvSpPr>
          <p:spPr>
            <a:xfrm>
              <a:off x="8966410" y="6594695"/>
              <a:ext cx="275590" cy="24130"/>
            </a:xfrm>
            <a:custGeom>
              <a:avLst/>
              <a:gdLst/>
              <a:ahLst/>
              <a:cxnLst/>
              <a:rect l="l" t="t" r="r" b="b"/>
              <a:pathLst>
                <a:path w="275590" h="24129">
                  <a:moveTo>
                    <a:pt x="275509" y="0"/>
                  </a:moveTo>
                  <a:lnTo>
                    <a:pt x="0" y="23930"/>
                  </a:lnTo>
                </a:path>
              </a:pathLst>
            </a:custGeom>
            <a:ln w="38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66411" y="6555174"/>
              <a:ext cx="80010" cy="114300"/>
            </a:xfrm>
            <a:custGeom>
              <a:avLst/>
              <a:gdLst/>
              <a:ahLst/>
              <a:cxnLst/>
              <a:rect l="l" t="t" r="r" b="b"/>
              <a:pathLst>
                <a:path w="80009" h="114300">
                  <a:moveTo>
                    <a:pt x="79952" y="113871"/>
                  </a:moveTo>
                  <a:lnTo>
                    <a:pt x="0" y="63450"/>
                  </a:lnTo>
                  <a:lnTo>
                    <a:pt x="70061" y="0"/>
                  </a:lnTo>
                </a:path>
              </a:pathLst>
            </a:custGeom>
            <a:ln w="3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2326479" y="6525893"/>
            <a:ext cx="855344" cy="153035"/>
            <a:chOff x="12326479" y="6525893"/>
            <a:chExt cx="855344" cy="153035"/>
          </a:xfrm>
        </p:grpSpPr>
        <p:sp>
          <p:nvSpPr>
            <p:cNvPr id="55" name="object 55"/>
            <p:cNvSpPr/>
            <p:nvPr/>
          </p:nvSpPr>
          <p:spPr>
            <a:xfrm>
              <a:off x="12345553" y="6596044"/>
              <a:ext cx="817244" cy="63500"/>
            </a:xfrm>
            <a:custGeom>
              <a:avLst/>
              <a:gdLst/>
              <a:ahLst/>
              <a:cxnLst/>
              <a:rect l="l" t="t" r="r" b="b"/>
              <a:pathLst>
                <a:path w="817244" h="63500">
                  <a:moveTo>
                    <a:pt x="816772" y="6330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345552" y="6544966"/>
              <a:ext cx="80645" cy="114300"/>
            </a:xfrm>
            <a:custGeom>
              <a:avLst/>
              <a:gdLst/>
              <a:ahLst/>
              <a:cxnLst/>
              <a:rect l="l" t="t" r="r" b="b"/>
              <a:pathLst>
                <a:path w="80645" h="114300">
                  <a:moveTo>
                    <a:pt x="71690" y="113958"/>
                  </a:moveTo>
                  <a:lnTo>
                    <a:pt x="0" y="51079"/>
                  </a:lnTo>
                  <a:lnTo>
                    <a:pt x="80523" y="0"/>
                  </a:lnTo>
                </a:path>
              </a:pathLst>
            </a:custGeom>
            <a:ln w="3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356492" y="7640207"/>
            <a:ext cx="178435" cy="650240"/>
            <a:chOff x="1356492" y="7640207"/>
            <a:chExt cx="178435" cy="650240"/>
          </a:xfrm>
        </p:grpSpPr>
        <p:sp>
          <p:nvSpPr>
            <p:cNvPr id="58" name="object 58"/>
            <p:cNvSpPr/>
            <p:nvPr/>
          </p:nvSpPr>
          <p:spPr>
            <a:xfrm>
              <a:off x="1375542" y="7659257"/>
              <a:ext cx="95885" cy="612140"/>
            </a:xfrm>
            <a:custGeom>
              <a:avLst/>
              <a:gdLst/>
              <a:ahLst/>
              <a:cxnLst/>
              <a:rect l="l" t="t" r="r" b="b"/>
              <a:pathLst>
                <a:path w="95884" h="612140">
                  <a:moveTo>
                    <a:pt x="0" y="0"/>
                  </a:moveTo>
                  <a:lnTo>
                    <a:pt x="95589" y="611747"/>
                  </a:lnTo>
                </a:path>
              </a:pathLst>
            </a:custGeom>
            <a:ln w="38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02889" y="8186807"/>
              <a:ext cx="113030" cy="84455"/>
            </a:xfrm>
            <a:custGeom>
              <a:avLst/>
              <a:gdLst/>
              <a:ahLst/>
              <a:cxnLst/>
              <a:rect l="l" t="t" r="r" b="b"/>
              <a:pathLst>
                <a:path w="113030" h="84454">
                  <a:moveTo>
                    <a:pt x="112929" y="0"/>
                  </a:moveTo>
                  <a:lnTo>
                    <a:pt x="68242" y="84197"/>
                  </a:lnTo>
                  <a:lnTo>
                    <a:pt x="0" y="17646"/>
                  </a:lnTo>
                </a:path>
              </a:pathLst>
            </a:custGeom>
            <a:ln w="38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576557" y="6510672"/>
            <a:ext cx="300990" cy="151130"/>
            <a:chOff x="5576557" y="6510672"/>
            <a:chExt cx="300990" cy="151130"/>
          </a:xfrm>
        </p:grpSpPr>
        <p:sp>
          <p:nvSpPr>
            <p:cNvPr id="61" name="object 61"/>
            <p:cNvSpPr/>
            <p:nvPr/>
          </p:nvSpPr>
          <p:spPr>
            <a:xfrm>
              <a:off x="5595662" y="6572070"/>
              <a:ext cx="262890" cy="48895"/>
            </a:xfrm>
            <a:custGeom>
              <a:avLst/>
              <a:gdLst/>
              <a:ahLst/>
              <a:cxnLst/>
              <a:rect l="l" t="t" r="r" b="b"/>
              <a:pathLst>
                <a:path w="262889" h="48895">
                  <a:moveTo>
                    <a:pt x="262306" y="48476"/>
                  </a:moveTo>
                  <a:lnTo>
                    <a:pt x="0" y="0"/>
                  </a:lnTo>
                </a:path>
              </a:pathLst>
            </a:custGeom>
            <a:ln w="38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95662" y="6529777"/>
              <a:ext cx="85725" cy="112395"/>
            </a:xfrm>
            <a:custGeom>
              <a:avLst/>
              <a:gdLst/>
              <a:ahLst/>
              <a:cxnLst/>
              <a:rect l="l" t="t" r="r" b="b"/>
              <a:pathLst>
                <a:path w="85725" h="112395">
                  <a:moveTo>
                    <a:pt x="64858" y="112396"/>
                  </a:moveTo>
                  <a:lnTo>
                    <a:pt x="0" y="42292"/>
                  </a:lnTo>
                  <a:lnTo>
                    <a:pt x="85630" y="0"/>
                  </a:lnTo>
                </a:path>
              </a:pathLst>
            </a:custGeom>
            <a:ln w="38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2191151" y="6583774"/>
            <a:ext cx="323850" cy="153035"/>
            <a:chOff x="2191151" y="6583774"/>
            <a:chExt cx="323850" cy="153035"/>
          </a:xfrm>
        </p:grpSpPr>
        <p:sp>
          <p:nvSpPr>
            <p:cNvPr id="64" name="object 64"/>
            <p:cNvSpPr/>
            <p:nvPr/>
          </p:nvSpPr>
          <p:spPr>
            <a:xfrm>
              <a:off x="2210391" y="6647705"/>
              <a:ext cx="285115" cy="17145"/>
            </a:xfrm>
            <a:custGeom>
              <a:avLst/>
              <a:gdLst/>
              <a:ahLst/>
              <a:cxnLst/>
              <a:rect l="l" t="t" r="r" b="b"/>
              <a:pathLst>
                <a:path w="285114" h="17145">
                  <a:moveTo>
                    <a:pt x="285047" y="0"/>
                  </a:moveTo>
                  <a:lnTo>
                    <a:pt x="0" y="16943"/>
                  </a:lnTo>
                </a:path>
              </a:pathLst>
            </a:custGeom>
            <a:ln w="38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10391" y="6603014"/>
              <a:ext cx="80645" cy="114300"/>
            </a:xfrm>
            <a:custGeom>
              <a:avLst/>
              <a:gdLst/>
              <a:ahLst/>
              <a:cxnLst/>
              <a:rect l="l" t="t" r="r" b="b"/>
              <a:pathLst>
                <a:path w="80644" h="114300">
                  <a:moveTo>
                    <a:pt x="80549" y="114098"/>
                  </a:moveTo>
                  <a:lnTo>
                    <a:pt x="0" y="61635"/>
                  </a:lnTo>
                  <a:lnTo>
                    <a:pt x="73767" y="0"/>
                  </a:lnTo>
                </a:path>
              </a:pathLst>
            </a:custGeom>
            <a:ln w="38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88076"/>
            <a:ext cx="534479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200" dirty="0">
                <a:solidFill>
                  <a:srgbClr val="0000FF"/>
                </a:solidFill>
              </a:rPr>
              <a:t>Solution</a:t>
            </a:r>
            <a:endParaRPr sz="9200" dirty="0">
              <a:solidFill>
                <a:srgbClr val="0000F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295400" y="1943100"/>
            <a:ext cx="14401794" cy="5506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3390" marR="323850">
              <a:lnSpc>
                <a:spcPct val="114799"/>
              </a:lnSpc>
              <a:spcBef>
                <a:spcPts val="95"/>
              </a:spcBef>
            </a:pPr>
            <a:r>
              <a:rPr b="1" spc="-114" dirty="0"/>
              <a:t>The</a:t>
            </a:r>
            <a:r>
              <a:rPr b="1" spc="-310" dirty="0"/>
              <a:t> </a:t>
            </a:r>
            <a:r>
              <a:rPr b="1" spc="-110" dirty="0"/>
              <a:t>large</a:t>
            </a:r>
            <a:r>
              <a:rPr b="1" spc="-305" dirty="0"/>
              <a:t> </a:t>
            </a:r>
            <a:r>
              <a:rPr b="1" spc="-180" dirty="0"/>
              <a:t>traffic</a:t>
            </a:r>
            <a:r>
              <a:rPr b="1" spc="-305" dirty="0"/>
              <a:t> </a:t>
            </a:r>
            <a:r>
              <a:rPr b="1" spc="-114" dirty="0"/>
              <a:t>jams</a:t>
            </a:r>
            <a:r>
              <a:rPr b="1" spc="-305" dirty="0"/>
              <a:t> </a:t>
            </a:r>
            <a:r>
              <a:rPr b="1" spc="-105" dirty="0"/>
              <a:t>near</a:t>
            </a:r>
            <a:r>
              <a:rPr b="1" spc="-310" dirty="0"/>
              <a:t> </a:t>
            </a:r>
            <a:r>
              <a:rPr b="1" spc="-135" dirty="0"/>
              <a:t>the</a:t>
            </a:r>
            <a:r>
              <a:rPr b="1" spc="-305" dirty="0"/>
              <a:t> </a:t>
            </a:r>
            <a:r>
              <a:rPr b="1" spc="-120" dirty="0"/>
              <a:t>toll</a:t>
            </a:r>
            <a:r>
              <a:rPr b="1" spc="-305" dirty="0"/>
              <a:t> </a:t>
            </a:r>
            <a:r>
              <a:rPr b="1" spc="-80" dirty="0"/>
              <a:t>plazas</a:t>
            </a:r>
            <a:r>
              <a:rPr b="1" spc="-305" dirty="0"/>
              <a:t> </a:t>
            </a:r>
            <a:r>
              <a:rPr b="1" spc="-85" dirty="0"/>
              <a:t>which</a:t>
            </a:r>
            <a:r>
              <a:rPr b="1" spc="-310" dirty="0"/>
              <a:t> </a:t>
            </a:r>
            <a:r>
              <a:rPr b="1" spc="-75" dirty="0"/>
              <a:t>cause</a:t>
            </a:r>
            <a:r>
              <a:rPr b="1" spc="-305" dirty="0"/>
              <a:t> </a:t>
            </a:r>
            <a:r>
              <a:rPr b="1" spc="-75" dirty="0"/>
              <a:t>a</a:t>
            </a:r>
            <a:r>
              <a:rPr b="1" spc="-305" dirty="0"/>
              <a:t> </a:t>
            </a:r>
            <a:r>
              <a:rPr b="1" spc="-90" dirty="0"/>
              <a:t>wastage</a:t>
            </a:r>
            <a:r>
              <a:rPr b="1" spc="-305" dirty="0"/>
              <a:t> </a:t>
            </a:r>
            <a:r>
              <a:rPr b="1" spc="-130" dirty="0"/>
              <a:t>of</a:t>
            </a:r>
            <a:r>
              <a:rPr b="1" spc="-305" dirty="0"/>
              <a:t> </a:t>
            </a:r>
            <a:r>
              <a:rPr b="1" spc="-135" dirty="0"/>
              <a:t>time</a:t>
            </a:r>
            <a:r>
              <a:rPr b="1" spc="-310" dirty="0"/>
              <a:t> </a:t>
            </a:r>
            <a:r>
              <a:rPr b="1" spc="-40" dirty="0"/>
              <a:t>and</a:t>
            </a:r>
            <a:r>
              <a:rPr b="1" spc="-305" dirty="0"/>
              <a:t> </a:t>
            </a:r>
            <a:r>
              <a:rPr b="1" spc="-150" dirty="0"/>
              <a:t>fuel</a:t>
            </a:r>
            <a:r>
              <a:rPr b="1" spc="-305" dirty="0"/>
              <a:t> </a:t>
            </a:r>
            <a:r>
              <a:rPr b="1" spc="-75" dirty="0"/>
              <a:t>can</a:t>
            </a:r>
            <a:r>
              <a:rPr b="1" spc="-305" dirty="0"/>
              <a:t> </a:t>
            </a:r>
            <a:r>
              <a:rPr b="1" spc="-95" dirty="0"/>
              <a:t>be</a:t>
            </a:r>
            <a:r>
              <a:rPr b="1" spc="-310" dirty="0"/>
              <a:t> </a:t>
            </a:r>
            <a:r>
              <a:rPr b="1" spc="-100" dirty="0"/>
              <a:t>reduced</a:t>
            </a:r>
            <a:r>
              <a:rPr b="1" spc="-305" dirty="0"/>
              <a:t> </a:t>
            </a:r>
            <a:r>
              <a:rPr b="1" spc="-65" dirty="0"/>
              <a:t>by </a:t>
            </a:r>
            <a:r>
              <a:rPr b="1" spc="-905" dirty="0"/>
              <a:t> </a:t>
            </a:r>
            <a:r>
              <a:rPr b="1" spc="-85" dirty="0"/>
              <a:t>installing</a:t>
            </a:r>
            <a:r>
              <a:rPr b="1" spc="-310" dirty="0"/>
              <a:t> </a:t>
            </a:r>
            <a:r>
              <a:rPr b="1" spc="-75" dirty="0"/>
              <a:t>a</a:t>
            </a:r>
            <a:r>
              <a:rPr b="1" spc="-310" dirty="0"/>
              <a:t> </a:t>
            </a:r>
            <a:r>
              <a:rPr b="1" spc="-120" dirty="0"/>
              <a:t>toll</a:t>
            </a:r>
            <a:r>
              <a:rPr b="1" spc="-310" dirty="0"/>
              <a:t> </a:t>
            </a:r>
            <a:r>
              <a:rPr b="1" spc="-110" dirty="0"/>
              <a:t>collection</a:t>
            </a:r>
            <a:r>
              <a:rPr b="1" spc="-310" dirty="0"/>
              <a:t> </a:t>
            </a:r>
            <a:r>
              <a:rPr b="1" spc="-75" dirty="0"/>
              <a:t>system</a:t>
            </a:r>
            <a:r>
              <a:rPr b="1" spc="-310" dirty="0"/>
              <a:t> </a:t>
            </a:r>
            <a:r>
              <a:rPr b="1" spc="-130" dirty="0"/>
              <a:t>that</a:t>
            </a:r>
            <a:r>
              <a:rPr b="1" spc="-310" dirty="0"/>
              <a:t> </a:t>
            </a:r>
            <a:r>
              <a:rPr b="1" spc="-35" dirty="0"/>
              <a:t>uses</a:t>
            </a:r>
            <a:r>
              <a:rPr b="1" spc="-310" dirty="0"/>
              <a:t> </a:t>
            </a:r>
            <a:r>
              <a:rPr b="1" spc="-15" dirty="0"/>
              <a:t>GPS</a:t>
            </a:r>
            <a:r>
              <a:rPr b="1" spc="-310" dirty="0"/>
              <a:t> </a:t>
            </a:r>
            <a:r>
              <a:rPr b="1" spc="-135" dirty="0"/>
              <a:t>tracking.</a:t>
            </a:r>
          </a:p>
          <a:p>
            <a:pPr marL="453390">
              <a:lnSpc>
                <a:spcPct val="100000"/>
              </a:lnSpc>
              <a:spcBef>
                <a:spcPts val="540"/>
              </a:spcBef>
            </a:pPr>
            <a:r>
              <a:rPr b="1" spc="-135" dirty="0"/>
              <a:t>·This</a:t>
            </a:r>
            <a:r>
              <a:rPr b="1" spc="-305" dirty="0"/>
              <a:t> </a:t>
            </a:r>
            <a:r>
              <a:rPr b="1" spc="-75" dirty="0"/>
              <a:t>system</a:t>
            </a:r>
            <a:r>
              <a:rPr b="1" spc="-305" dirty="0"/>
              <a:t> </a:t>
            </a:r>
            <a:r>
              <a:rPr b="1" spc="-85" dirty="0"/>
              <a:t>enables</a:t>
            </a:r>
            <a:r>
              <a:rPr b="1" spc="-300" dirty="0"/>
              <a:t> </a:t>
            </a:r>
            <a:r>
              <a:rPr b="1" spc="-135" dirty="0"/>
              <a:t>the</a:t>
            </a:r>
            <a:r>
              <a:rPr b="1" spc="-305" dirty="0"/>
              <a:t> </a:t>
            </a:r>
            <a:r>
              <a:rPr b="1" spc="-105" dirty="0"/>
              <a:t>toll-road</a:t>
            </a:r>
            <a:r>
              <a:rPr b="1" spc="-305" dirty="0"/>
              <a:t> </a:t>
            </a:r>
            <a:r>
              <a:rPr b="1" spc="-60" dirty="0"/>
              <a:t>users</a:t>
            </a:r>
            <a:r>
              <a:rPr b="1" spc="-300" dirty="0"/>
              <a:t> </a:t>
            </a:r>
            <a:r>
              <a:rPr b="1" spc="-100" dirty="0"/>
              <a:t>to</a:t>
            </a:r>
            <a:r>
              <a:rPr b="1" spc="-305" dirty="0"/>
              <a:t> </a:t>
            </a:r>
            <a:r>
              <a:rPr b="1" spc="-70" dirty="0"/>
              <a:t>pay</a:t>
            </a:r>
            <a:r>
              <a:rPr b="1" spc="-305" dirty="0"/>
              <a:t> </a:t>
            </a:r>
            <a:r>
              <a:rPr b="1" spc="-135" dirty="0"/>
              <a:t>the</a:t>
            </a:r>
            <a:r>
              <a:rPr b="1" spc="-300" dirty="0"/>
              <a:t> </a:t>
            </a:r>
            <a:r>
              <a:rPr b="1" spc="-120" dirty="0"/>
              <a:t>toll</a:t>
            </a:r>
            <a:r>
              <a:rPr b="1" spc="-305" dirty="0"/>
              <a:t> </a:t>
            </a:r>
            <a:r>
              <a:rPr b="1" spc="-145" dirty="0"/>
              <a:t>fees</a:t>
            </a:r>
            <a:r>
              <a:rPr b="1" spc="-300" dirty="0"/>
              <a:t> </a:t>
            </a:r>
            <a:r>
              <a:rPr b="1" spc="-100" dirty="0"/>
              <a:t>without</a:t>
            </a:r>
            <a:r>
              <a:rPr b="1" spc="-305" dirty="0"/>
              <a:t> </a:t>
            </a:r>
            <a:r>
              <a:rPr b="1" spc="-50" dirty="0"/>
              <a:t>stopping</a:t>
            </a:r>
            <a:r>
              <a:rPr b="1" spc="-305" dirty="0"/>
              <a:t> </a:t>
            </a:r>
            <a:r>
              <a:rPr b="1" spc="-75" dirty="0"/>
              <a:t>or</a:t>
            </a:r>
            <a:r>
              <a:rPr b="1" spc="-300" dirty="0"/>
              <a:t> </a:t>
            </a:r>
            <a:r>
              <a:rPr b="1" spc="-55" dirty="0"/>
              <a:t>slowing</a:t>
            </a:r>
            <a:r>
              <a:rPr b="1" spc="-305" dirty="0"/>
              <a:t> </a:t>
            </a:r>
            <a:r>
              <a:rPr b="1" spc="-105" dirty="0"/>
              <a:t>down.</a:t>
            </a:r>
          </a:p>
          <a:p>
            <a:pPr marL="453390" marR="5080">
              <a:lnSpc>
                <a:spcPts val="4200"/>
              </a:lnSpc>
              <a:spcBef>
                <a:spcPts val="229"/>
              </a:spcBef>
            </a:pPr>
            <a:r>
              <a:rPr b="1" spc="-135" dirty="0"/>
              <a:t>·This </a:t>
            </a:r>
            <a:r>
              <a:rPr b="1" spc="-45" dirty="0"/>
              <a:t>proposed </a:t>
            </a:r>
            <a:r>
              <a:rPr b="1" spc="-75" dirty="0"/>
              <a:t>system </a:t>
            </a:r>
            <a:r>
              <a:rPr b="1" spc="-105" dirty="0"/>
              <a:t>automatically </a:t>
            </a:r>
            <a:r>
              <a:rPr b="1" spc="-125" dirty="0"/>
              <a:t>identifies </a:t>
            </a:r>
            <a:r>
              <a:rPr b="1" spc="-135" dirty="0"/>
              <a:t>the </a:t>
            </a:r>
            <a:r>
              <a:rPr b="1" spc="-125" dirty="0"/>
              <a:t>vehicle </a:t>
            </a:r>
            <a:r>
              <a:rPr b="1" spc="-130" dirty="0"/>
              <a:t>that </a:t>
            </a:r>
            <a:r>
              <a:rPr b="1" spc="-85" dirty="0"/>
              <a:t>advance </a:t>
            </a:r>
            <a:r>
              <a:rPr b="1" spc="-80" dirty="0"/>
              <a:t>towards </a:t>
            </a:r>
            <a:r>
              <a:rPr b="1" spc="-135" dirty="0"/>
              <a:t>the </a:t>
            </a:r>
            <a:r>
              <a:rPr b="1" spc="-120" dirty="0"/>
              <a:t>toll </a:t>
            </a:r>
            <a:r>
              <a:rPr b="1" spc="-80" dirty="0"/>
              <a:t>plazas </a:t>
            </a:r>
            <a:r>
              <a:rPr b="1" spc="-40" dirty="0"/>
              <a:t>and </a:t>
            </a:r>
            <a:r>
              <a:rPr b="1" spc="-905" dirty="0"/>
              <a:t> </a:t>
            </a:r>
            <a:r>
              <a:rPr b="1" spc="-70" dirty="0"/>
              <a:t>observes</a:t>
            </a:r>
            <a:r>
              <a:rPr b="1" spc="-305" dirty="0"/>
              <a:t> </a:t>
            </a:r>
            <a:r>
              <a:rPr b="1" spc="-135" dirty="0"/>
              <a:t>the</a:t>
            </a:r>
            <a:r>
              <a:rPr b="1" spc="-305" dirty="0"/>
              <a:t> </a:t>
            </a:r>
            <a:r>
              <a:rPr b="1" spc="-125" dirty="0"/>
              <a:t>vehicle</a:t>
            </a:r>
            <a:r>
              <a:rPr b="1" spc="-300" dirty="0"/>
              <a:t> </a:t>
            </a:r>
            <a:r>
              <a:rPr b="1" spc="-70" dirty="0"/>
              <a:t>number</a:t>
            </a:r>
            <a:r>
              <a:rPr b="1" spc="-305" dirty="0"/>
              <a:t> </a:t>
            </a:r>
            <a:r>
              <a:rPr b="1" spc="-40" dirty="0"/>
              <a:t>and</a:t>
            </a:r>
            <a:r>
              <a:rPr b="1" spc="-305" dirty="0"/>
              <a:t> </a:t>
            </a:r>
            <a:r>
              <a:rPr b="1" spc="-135" dirty="0"/>
              <a:t>the</a:t>
            </a:r>
            <a:r>
              <a:rPr b="1" spc="-300" dirty="0"/>
              <a:t> </a:t>
            </a:r>
            <a:r>
              <a:rPr b="1" spc="-135" dirty="0"/>
              <a:t>time</a:t>
            </a:r>
            <a:r>
              <a:rPr b="1" spc="-305" dirty="0"/>
              <a:t> </a:t>
            </a:r>
            <a:r>
              <a:rPr b="1" spc="-130" dirty="0"/>
              <a:t>of</a:t>
            </a:r>
            <a:r>
              <a:rPr b="1" spc="-305" dirty="0"/>
              <a:t> </a:t>
            </a:r>
            <a:r>
              <a:rPr b="1" spc="-155" dirty="0"/>
              <a:t>arrival.</a:t>
            </a:r>
            <a:r>
              <a:rPr b="1" spc="-300" dirty="0"/>
              <a:t> </a:t>
            </a:r>
            <a:r>
              <a:rPr b="1" spc="-30" dirty="0"/>
              <a:t>By</a:t>
            </a:r>
            <a:r>
              <a:rPr b="1" spc="-305" dirty="0"/>
              <a:t> </a:t>
            </a:r>
            <a:r>
              <a:rPr b="1" spc="-65" dirty="0"/>
              <a:t>comparing</a:t>
            </a:r>
            <a:r>
              <a:rPr b="1" spc="-305" dirty="0"/>
              <a:t> </a:t>
            </a:r>
            <a:r>
              <a:rPr b="1" spc="-135" dirty="0"/>
              <a:t>the</a:t>
            </a:r>
            <a:r>
              <a:rPr b="1" spc="-300" dirty="0"/>
              <a:t> </a:t>
            </a:r>
            <a:r>
              <a:rPr b="1" spc="-60" dirty="0"/>
              <a:t>position</a:t>
            </a:r>
            <a:r>
              <a:rPr b="1" spc="-305" dirty="0"/>
              <a:t> </a:t>
            </a:r>
            <a:r>
              <a:rPr b="1" spc="-130" dirty="0"/>
              <a:t>of</a:t>
            </a:r>
            <a:r>
              <a:rPr b="1" spc="-305" dirty="0"/>
              <a:t> </a:t>
            </a:r>
            <a:r>
              <a:rPr b="1" spc="-135" dirty="0"/>
              <a:t>the</a:t>
            </a:r>
            <a:r>
              <a:rPr b="1" spc="-300" dirty="0"/>
              <a:t> </a:t>
            </a:r>
            <a:r>
              <a:rPr b="1" spc="-125" dirty="0"/>
              <a:t>vehicle</a:t>
            </a:r>
            <a:r>
              <a:rPr b="1" spc="-305" dirty="0"/>
              <a:t> </a:t>
            </a:r>
            <a:r>
              <a:rPr b="1" spc="-40" dirty="0"/>
              <a:t>and</a:t>
            </a:r>
            <a:r>
              <a:rPr b="1" spc="-300" dirty="0"/>
              <a:t> </a:t>
            </a:r>
            <a:r>
              <a:rPr b="1" spc="-120" dirty="0"/>
              <a:t>toll </a:t>
            </a:r>
            <a:r>
              <a:rPr b="1" spc="-905" dirty="0"/>
              <a:t> </a:t>
            </a:r>
            <a:r>
              <a:rPr b="1" spc="-150" dirty="0"/>
              <a:t>plaza,</a:t>
            </a:r>
            <a:r>
              <a:rPr b="1" spc="-310" dirty="0"/>
              <a:t> </a:t>
            </a:r>
            <a:r>
              <a:rPr b="1" spc="-135" dirty="0"/>
              <a:t>the</a:t>
            </a:r>
            <a:r>
              <a:rPr b="1" spc="-310" dirty="0"/>
              <a:t> </a:t>
            </a:r>
            <a:r>
              <a:rPr b="1" spc="-90" dirty="0"/>
              <a:t>owner</a:t>
            </a:r>
            <a:r>
              <a:rPr b="1" spc="-310" dirty="0"/>
              <a:t> </a:t>
            </a:r>
            <a:r>
              <a:rPr b="1" spc="-130" dirty="0"/>
              <a:t>of</a:t>
            </a:r>
            <a:r>
              <a:rPr b="1" spc="-310" dirty="0"/>
              <a:t> </a:t>
            </a:r>
            <a:r>
              <a:rPr b="1" spc="-135" dirty="0"/>
              <a:t>the</a:t>
            </a:r>
            <a:r>
              <a:rPr b="1" spc="-310" dirty="0"/>
              <a:t> </a:t>
            </a:r>
            <a:r>
              <a:rPr b="1" spc="-125" dirty="0"/>
              <a:t>vehicle</a:t>
            </a:r>
            <a:r>
              <a:rPr b="1" spc="-310" dirty="0"/>
              <a:t> </a:t>
            </a:r>
            <a:r>
              <a:rPr b="1" spc="-75" dirty="0"/>
              <a:t>can</a:t>
            </a:r>
            <a:r>
              <a:rPr b="1" spc="-310" dirty="0"/>
              <a:t> </a:t>
            </a:r>
            <a:r>
              <a:rPr b="1" spc="-95" dirty="0"/>
              <a:t>be</a:t>
            </a:r>
            <a:r>
              <a:rPr b="1" spc="-310" dirty="0"/>
              <a:t> </a:t>
            </a:r>
            <a:r>
              <a:rPr b="1" spc="-85" dirty="0"/>
              <a:t>charged</a:t>
            </a:r>
            <a:r>
              <a:rPr b="1" spc="-310" dirty="0"/>
              <a:t> </a:t>
            </a:r>
            <a:r>
              <a:rPr b="1" spc="-110" dirty="0"/>
              <a:t>from</a:t>
            </a:r>
            <a:r>
              <a:rPr b="1" spc="-310" dirty="0"/>
              <a:t> </a:t>
            </a:r>
            <a:r>
              <a:rPr b="1" spc="-135" dirty="0"/>
              <a:t>the</a:t>
            </a:r>
            <a:r>
              <a:rPr b="1" spc="-305" dirty="0"/>
              <a:t> </a:t>
            </a:r>
            <a:r>
              <a:rPr b="1" spc="-85" dirty="0"/>
              <a:t>account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241" y="2904183"/>
            <a:ext cx="94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rebuchet MS"/>
                <a:cs typeface="Trebuchet MS"/>
              </a:rPr>
              <a:t>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7715251"/>
            <a:ext cx="18275935" cy="2571750"/>
          </a:xfrm>
          <a:custGeom>
            <a:avLst/>
            <a:gdLst/>
            <a:ahLst/>
            <a:cxnLst/>
            <a:rect l="l" t="t" r="r" b="b"/>
            <a:pathLst>
              <a:path w="18275935" h="2571750">
                <a:moveTo>
                  <a:pt x="0" y="0"/>
                </a:moveTo>
                <a:lnTo>
                  <a:pt x="18275497" y="0"/>
                </a:lnTo>
                <a:lnTo>
                  <a:pt x="18275497" y="2571748"/>
                </a:lnTo>
                <a:lnTo>
                  <a:pt x="0" y="2571748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212" y="806942"/>
            <a:ext cx="15109988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700" b="1" u="sng" spc="840" dirty="0">
                <a:solidFill>
                  <a:srgbClr val="5270FF"/>
                </a:solidFill>
              </a:rPr>
              <a:t>Used Technology</a:t>
            </a:r>
            <a:endParaRPr lang="en-US" sz="5700" b="1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320917" y="2116015"/>
            <a:ext cx="15804515" cy="625411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145"/>
              </a:spcBef>
            </a:pPr>
            <a:r>
              <a:rPr lang="en-US" sz="3800" b="1" spc="-80" dirty="0">
                <a:solidFill>
                  <a:srgbClr val="5270FF"/>
                </a:solidFill>
                <a:latin typeface="Trebuchet MS"/>
                <a:cs typeface="Trebuchet MS"/>
              </a:rPr>
              <a:t>G</a:t>
            </a:r>
            <a:r>
              <a:rPr lang="en-US" sz="3800" b="1" spc="95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lang="en-US" sz="3800" b="1" spc="220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lang="en-US" sz="3800" b="1" spc="-38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lang="en-US" sz="3800" b="1" spc="135" dirty="0">
                <a:solidFill>
                  <a:srgbClr val="5270FF"/>
                </a:solidFill>
                <a:latin typeface="Trebuchet MS"/>
                <a:cs typeface="Trebuchet MS"/>
              </a:rPr>
              <a:t>M</a:t>
            </a:r>
            <a:r>
              <a:rPr lang="en-US" sz="3800" b="1" spc="-1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lang="en-US" sz="3800" b="1" spc="1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lang="en-US" sz="3800" b="1" spc="-35" dirty="0">
                <a:solidFill>
                  <a:srgbClr val="5270FF"/>
                </a:solidFill>
                <a:latin typeface="Trebuchet MS"/>
                <a:cs typeface="Trebuchet MS"/>
              </a:rPr>
              <a:t>u</a:t>
            </a:r>
            <a:r>
              <a:rPr lang="en-US" sz="3800" b="1" spc="15" dirty="0">
                <a:solidFill>
                  <a:srgbClr val="5270FF"/>
                </a:solidFill>
                <a:latin typeface="Trebuchet MS"/>
                <a:cs typeface="Trebuchet MS"/>
              </a:rPr>
              <a:t>l</a:t>
            </a:r>
            <a:r>
              <a:rPr lang="en-US" sz="3800" b="1" spc="-175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lang="en-US" sz="3800" b="1" spc="-170" dirty="0">
                <a:solidFill>
                  <a:srgbClr val="5270FF"/>
                </a:solidFill>
                <a:latin typeface="Trebuchet MS"/>
                <a:cs typeface="Trebuchet MS"/>
              </a:rPr>
              <a:t>:</a:t>
            </a:r>
            <a:endParaRPr lang="en-US" sz="3800" dirty="0">
              <a:latin typeface="Trebuchet MS"/>
              <a:cs typeface="Trebuchet MS"/>
            </a:endParaRPr>
          </a:p>
          <a:p>
            <a:pPr marL="40640" marR="767080">
              <a:lnSpc>
                <a:spcPct val="115599"/>
              </a:lnSpc>
              <a:spcBef>
                <a:spcPts val="244"/>
              </a:spcBef>
            </a:pPr>
            <a:r>
              <a:rPr lang="en-US" sz="2650" spc="-110" dirty="0">
                <a:latin typeface="Trebuchet MS"/>
                <a:cs typeface="Trebuchet MS"/>
              </a:rPr>
              <a:t>It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50" dirty="0">
                <a:latin typeface="Trebuchet MS"/>
                <a:cs typeface="Trebuchet MS"/>
              </a:rPr>
              <a:t>contains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95" dirty="0">
                <a:latin typeface="Trebuchet MS"/>
                <a:cs typeface="Trebuchet MS"/>
              </a:rPr>
              <a:t>tiny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35" dirty="0">
                <a:latin typeface="Trebuchet MS"/>
                <a:cs typeface="Trebuchet MS"/>
              </a:rPr>
              <a:t>processors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20" dirty="0">
                <a:latin typeface="Trebuchet MS"/>
                <a:cs typeface="Trebuchet MS"/>
              </a:rPr>
              <a:t>and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50" dirty="0">
                <a:latin typeface="Trebuchet MS"/>
                <a:cs typeface="Trebuchet MS"/>
              </a:rPr>
              <a:t>antennas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100" dirty="0">
                <a:latin typeface="Trebuchet MS"/>
                <a:cs typeface="Trebuchet MS"/>
              </a:rPr>
              <a:t>that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110" dirty="0">
                <a:latin typeface="Trebuchet MS"/>
                <a:cs typeface="Trebuchet MS"/>
              </a:rPr>
              <a:t>directly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120" dirty="0">
                <a:latin typeface="Trebuchet MS"/>
                <a:cs typeface="Trebuchet MS"/>
              </a:rPr>
              <a:t>receive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75" dirty="0">
                <a:latin typeface="Trebuchet MS"/>
                <a:cs typeface="Trebuchet MS"/>
              </a:rPr>
              <a:t>data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70" dirty="0">
                <a:latin typeface="Trebuchet MS"/>
                <a:cs typeface="Trebuchet MS"/>
              </a:rPr>
              <a:t>sent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45" dirty="0">
                <a:latin typeface="Trebuchet MS"/>
                <a:cs typeface="Trebuchet MS"/>
              </a:rPr>
              <a:t>by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95" dirty="0">
                <a:latin typeface="Trebuchet MS"/>
                <a:cs typeface="Trebuchet MS"/>
              </a:rPr>
              <a:t>satellites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45" dirty="0">
                <a:latin typeface="Trebuchet MS"/>
                <a:cs typeface="Trebuchet MS"/>
              </a:rPr>
              <a:t>through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80" dirty="0">
                <a:latin typeface="Trebuchet MS"/>
                <a:cs typeface="Trebuchet MS"/>
              </a:rPr>
              <a:t>dedicated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65" dirty="0">
                <a:latin typeface="Trebuchet MS"/>
                <a:cs typeface="Trebuchet MS"/>
              </a:rPr>
              <a:t>RF </a:t>
            </a:r>
            <a:r>
              <a:rPr lang="en-US" sz="2650" spc="-60" dirty="0">
                <a:latin typeface="Trebuchet MS"/>
                <a:cs typeface="Trebuchet MS"/>
              </a:rPr>
              <a:t> </a:t>
            </a:r>
            <a:r>
              <a:rPr lang="en-US" sz="2650" spc="-110" dirty="0">
                <a:latin typeface="Trebuchet MS"/>
                <a:cs typeface="Trebuchet MS"/>
              </a:rPr>
              <a:t>frequencies.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50" dirty="0">
                <a:latin typeface="Trebuchet MS"/>
                <a:cs typeface="Trebuchet MS"/>
              </a:rPr>
              <a:t>From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150" dirty="0">
                <a:latin typeface="Trebuchet MS"/>
                <a:cs typeface="Trebuchet MS"/>
              </a:rPr>
              <a:t>there,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60" dirty="0">
                <a:latin typeface="Trebuchet MS"/>
                <a:cs typeface="Trebuchet MS"/>
              </a:rPr>
              <a:t>it'll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120" dirty="0">
                <a:latin typeface="Trebuchet MS"/>
                <a:cs typeface="Trebuchet MS"/>
              </a:rPr>
              <a:t>receive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70" dirty="0">
                <a:latin typeface="Trebuchet MS"/>
                <a:cs typeface="Trebuchet MS"/>
              </a:rPr>
              <a:t>timestamp</a:t>
            </a:r>
            <a:r>
              <a:rPr lang="en-US" sz="2650" spc="-250" dirty="0">
                <a:latin typeface="Trebuchet MS"/>
                <a:cs typeface="Trebuchet MS"/>
              </a:rPr>
              <a:t> </a:t>
            </a:r>
            <a:r>
              <a:rPr lang="en-US" sz="2650" spc="-85" dirty="0">
                <a:latin typeface="Trebuchet MS"/>
                <a:cs typeface="Trebuchet MS"/>
              </a:rPr>
              <a:t>from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75" dirty="0">
                <a:latin typeface="Trebuchet MS"/>
                <a:cs typeface="Trebuchet MS"/>
              </a:rPr>
              <a:t>each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75" dirty="0">
                <a:latin typeface="Trebuchet MS"/>
                <a:cs typeface="Trebuchet MS"/>
              </a:rPr>
              <a:t>visible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120" dirty="0">
                <a:latin typeface="Trebuchet MS"/>
                <a:cs typeface="Trebuchet MS"/>
              </a:rPr>
              <a:t>satellites,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30" dirty="0">
                <a:latin typeface="Trebuchet MS"/>
                <a:cs typeface="Trebuchet MS"/>
              </a:rPr>
              <a:t>along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95" dirty="0">
                <a:latin typeface="Trebuchet MS"/>
                <a:cs typeface="Trebuchet MS"/>
              </a:rPr>
              <a:t>with</a:t>
            </a:r>
            <a:r>
              <a:rPr lang="en-US" sz="2650" spc="-250" dirty="0">
                <a:latin typeface="Trebuchet MS"/>
                <a:cs typeface="Trebuchet MS"/>
              </a:rPr>
              <a:t> </a:t>
            </a:r>
            <a:r>
              <a:rPr lang="en-US" sz="2650" spc="-85" dirty="0">
                <a:latin typeface="Trebuchet MS"/>
                <a:cs typeface="Trebuchet MS"/>
              </a:rPr>
              <a:t>other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75" dirty="0">
                <a:latin typeface="Trebuchet MS"/>
                <a:cs typeface="Trebuchet MS"/>
              </a:rPr>
              <a:t>pieces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105" dirty="0">
                <a:latin typeface="Trebuchet MS"/>
                <a:cs typeface="Trebuchet MS"/>
              </a:rPr>
              <a:t>of</a:t>
            </a:r>
            <a:r>
              <a:rPr lang="en-US" sz="2650" spc="-254" dirty="0">
                <a:latin typeface="Trebuchet MS"/>
                <a:cs typeface="Trebuchet MS"/>
              </a:rPr>
              <a:t> </a:t>
            </a:r>
            <a:r>
              <a:rPr lang="en-US" sz="2650" spc="-125" dirty="0">
                <a:latin typeface="Trebuchet MS"/>
                <a:cs typeface="Trebuchet MS"/>
              </a:rPr>
              <a:t>data.</a:t>
            </a:r>
            <a:endParaRPr lang="en-US" sz="2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950" dirty="0">
              <a:latin typeface="Trebuchet MS"/>
              <a:cs typeface="Trebuchet MS"/>
            </a:endParaRPr>
          </a:p>
          <a:p>
            <a:pPr marL="40640">
              <a:lnSpc>
                <a:spcPct val="100000"/>
              </a:lnSpc>
            </a:pPr>
            <a:r>
              <a:rPr lang="en-US" sz="3700" b="1" spc="-18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lang="en-US" sz="3700" b="1" spc="-220" dirty="0">
                <a:solidFill>
                  <a:srgbClr val="5270FF"/>
                </a:solidFill>
                <a:latin typeface="Trebuchet MS"/>
                <a:cs typeface="Trebuchet MS"/>
              </a:rPr>
              <a:t>W</a:t>
            </a:r>
            <a:r>
              <a:rPr lang="en-US" sz="3700" b="1" spc="200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lang="en-US" sz="3700" b="1" spc="-37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lang="en-US" sz="3700" b="1" spc="13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lang="en-US" sz="3700" b="1" spc="-4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lang="en-US" sz="3700" b="1" spc="-1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lang="en-US" sz="3700" b="1" spc="-37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lang="en-US" sz="3700" b="1" spc="-9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lang="en-US" sz="3700" b="1" spc="-25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lang="en-US" sz="3700" b="1" spc="-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lang="en-US" sz="3700" b="1" spc="-18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lang="en-US" sz="3700" b="1" spc="-175" dirty="0">
                <a:solidFill>
                  <a:srgbClr val="5270FF"/>
                </a:solidFill>
                <a:latin typeface="Trebuchet MS"/>
                <a:cs typeface="Trebuchet MS"/>
              </a:rPr>
              <a:t>:</a:t>
            </a:r>
            <a:endParaRPr lang="en-US" sz="3700" dirty="0">
              <a:latin typeface="Trebuchet MS"/>
              <a:cs typeface="Trebuchet MS"/>
            </a:endParaRPr>
          </a:p>
          <a:p>
            <a:pPr marL="40640" marR="1035685">
              <a:lnSpc>
                <a:spcPct val="115599"/>
              </a:lnSpc>
              <a:spcBef>
                <a:spcPts val="800"/>
              </a:spcBef>
            </a:pPr>
            <a:r>
              <a:rPr lang="en-US" sz="2650" spc="-65" dirty="0">
                <a:latin typeface="Trebuchet MS"/>
                <a:cs typeface="Trebuchet MS"/>
              </a:rPr>
              <a:t>AWS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60" dirty="0">
                <a:latin typeface="Trebuchet MS"/>
                <a:cs typeface="Trebuchet MS"/>
              </a:rPr>
              <a:t>IoT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85" dirty="0">
                <a:latin typeface="Trebuchet MS"/>
                <a:cs typeface="Trebuchet MS"/>
              </a:rPr>
              <a:t>Core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45" dirty="0">
                <a:latin typeface="Trebuchet MS"/>
                <a:cs typeface="Trebuchet MS"/>
              </a:rPr>
              <a:t>is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65" dirty="0">
                <a:latin typeface="Trebuchet MS"/>
                <a:cs typeface="Trebuchet MS"/>
              </a:rPr>
              <a:t>a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45" dirty="0">
                <a:latin typeface="Trebuchet MS"/>
                <a:cs typeface="Trebuchet MS"/>
              </a:rPr>
              <a:t>managed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50" dirty="0">
                <a:latin typeface="Trebuchet MS"/>
                <a:cs typeface="Trebuchet MS"/>
              </a:rPr>
              <a:t>cloud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100" dirty="0">
                <a:latin typeface="Trebuchet MS"/>
                <a:cs typeface="Trebuchet MS"/>
              </a:rPr>
              <a:t>service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110" dirty="0">
                <a:latin typeface="Trebuchet MS"/>
                <a:cs typeface="Trebuchet MS"/>
              </a:rPr>
              <a:t>that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70" dirty="0">
                <a:latin typeface="Trebuchet MS"/>
                <a:cs typeface="Trebuchet MS"/>
              </a:rPr>
              <a:t>enables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80" dirty="0">
                <a:latin typeface="Trebuchet MS"/>
                <a:cs typeface="Trebuchet MS"/>
              </a:rPr>
              <a:t>connected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85" dirty="0">
                <a:latin typeface="Trebuchet MS"/>
                <a:cs typeface="Trebuchet MS"/>
              </a:rPr>
              <a:t>devices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85" dirty="0">
                <a:latin typeface="Trebuchet MS"/>
                <a:cs typeface="Trebuchet MS"/>
              </a:rPr>
              <a:t>to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95" dirty="0">
                <a:latin typeface="Trebuchet MS"/>
                <a:cs typeface="Trebuchet MS"/>
              </a:rPr>
              <a:t>securely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120" dirty="0">
                <a:latin typeface="Trebuchet MS"/>
                <a:cs typeface="Trebuchet MS"/>
              </a:rPr>
              <a:t>interact</a:t>
            </a:r>
            <a:r>
              <a:rPr lang="en-US" sz="2650" spc="-260" dirty="0">
                <a:latin typeface="Trebuchet MS"/>
                <a:cs typeface="Trebuchet MS"/>
              </a:rPr>
              <a:t> </a:t>
            </a:r>
            <a:r>
              <a:rPr lang="en-US" sz="2650" spc="-100" dirty="0">
                <a:latin typeface="Trebuchet MS"/>
                <a:cs typeface="Trebuchet MS"/>
              </a:rPr>
              <a:t>with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50" dirty="0">
                <a:latin typeface="Trebuchet MS"/>
                <a:cs typeface="Trebuchet MS"/>
              </a:rPr>
              <a:t>cloud </a:t>
            </a:r>
            <a:r>
              <a:rPr lang="en-US" sz="2650" spc="-45" dirty="0">
                <a:latin typeface="Trebuchet MS"/>
                <a:cs typeface="Trebuchet MS"/>
              </a:rPr>
              <a:t> </a:t>
            </a:r>
            <a:r>
              <a:rPr lang="en-US" sz="2650" spc="-65" dirty="0">
                <a:latin typeface="Trebuchet MS"/>
                <a:cs typeface="Trebuchet MS"/>
              </a:rPr>
              <a:t>applications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30" dirty="0">
                <a:latin typeface="Trebuchet MS"/>
                <a:cs typeface="Trebuchet MS"/>
              </a:rPr>
              <a:t>and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95" dirty="0">
                <a:latin typeface="Trebuchet MS"/>
                <a:cs typeface="Trebuchet MS"/>
              </a:rPr>
              <a:t>other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114" dirty="0">
                <a:latin typeface="Trebuchet MS"/>
                <a:cs typeface="Trebuchet MS"/>
              </a:rPr>
              <a:t>devices.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65" dirty="0">
                <a:latin typeface="Trebuchet MS"/>
                <a:cs typeface="Trebuchet MS"/>
              </a:rPr>
              <a:t>AWS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60" dirty="0">
                <a:latin typeface="Trebuchet MS"/>
                <a:cs typeface="Trebuchet MS"/>
              </a:rPr>
              <a:t>IoT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85" dirty="0">
                <a:latin typeface="Trebuchet MS"/>
                <a:cs typeface="Trebuchet MS"/>
              </a:rPr>
              <a:t>Core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60" dirty="0">
                <a:latin typeface="Trebuchet MS"/>
                <a:cs typeface="Trebuchet MS"/>
              </a:rPr>
              <a:t>can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45" dirty="0">
                <a:latin typeface="Trebuchet MS"/>
                <a:cs typeface="Trebuchet MS"/>
              </a:rPr>
              <a:t>support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45" dirty="0">
                <a:latin typeface="Trebuchet MS"/>
                <a:cs typeface="Trebuchet MS"/>
              </a:rPr>
              <a:t>many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85" dirty="0">
                <a:latin typeface="Trebuchet MS"/>
                <a:cs typeface="Trebuchet MS"/>
              </a:rPr>
              <a:t>devices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30" dirty="0">
                <a:latin typeface="Trebuchet MS"/>
                <a:cs typeface="Trebuchet MS"/>
              </a:rPr>
              <a:t>and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70" dirty="0">
                <a:latin typeface="Trebuchet MS"/>
                <a:cs typeface="Trebuchet MS"/>
              </a:rPr>
              <a:t>messages,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30" dirty="0">
                <a:latin typeface="Trebuchet MS"/>
                <a:cs typeface="Trebuchet MS"/>
              </a:rPr>
              <a:t>and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145" dirty="0">
                <a:latin typeface="Trebuchet MS"/>
                <a:cs typeface="Trebuchet MS"/>
              </a:rPr>
              <a:t>it</a:t>
            </a:r>
            <a:r>
              <a:rPr lang="en-US" sz="2650" spc="-265" dirty="0">
                <a:latin typeface="Trebuchet MS"/>
                <a:cs typeface="Trebuchet MS"/>
              </a:rPr>
              <a:t> </a:t>
            </a:r>
            <a:r>
              <a:rPr lang="en-US" sz="2650" spc="-60" dirty="0">
                <a:latin typeface="Trebuchet MS"/>
                <a:cs typeface="Trebuchet MS"/>
              </a:rPr>
              <a:t>can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50" dirty="0">
                <a:latin typeface="Trebuchet MS"/>
                <a:cs typeface="Trebuchet MS"/>
              </a:rPr>
              <a:t>process </a:t>
            </a:r>
            <a:r>
              <a:rPr lang="en-US" sz="2650" spc="-780" dirty="0">
                <a:latin typeface="Trebuchet MS"/>
                <a:cs typeface="Trebuchet MS"/>
              </a:rPr>
              <a:t> </a:t>
            </a:r>
            <a:r>
              <a:rPr lang="en-US" sz="2650" spc="-30" dirty="0">
                <a:latin typeface="Trebuchet MS"/>
                <a:cs typeface="Trebuchet MS"/>
              </a:rPr>
              <a:t>and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95" dirty="0">
                <a:latin typeface="Trebuchet MS"/>
                <a:cs typeface="Trebuchet MS"/>
              </a:rPr>
              <a:t>route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60" dirty="0">
                <a:latin typeface="Trebuchet MS"/>
                <a:cs typeface="Trebuchet MS"/>
              </a:rPr>
              <a:t>those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35" dirty="0">
                <a:latin typeface="Trebuchet MS"/>
                <a:cs typeface="Trebuchet MS"/>
              </a:rPr>
              <a:t>messages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85" dirty="0">
                <a:latin typeface="Trebuchet MS"/>
                <a:cs typeface="Trebuchet MS"/>
              </a:rPr>
              <a:t>to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65" dirty="0">
                <a:latin typeface="Trebuchet MS"/>
                <a:cs typeface="Trebuchet MS"/>
              </a:rPr>
              <a:t>AWS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60" dirty="0">
                <a:latin typeface="Trebuchet MS"/>
                <a:cs typeface="Trebuchet MS"/>
              </a:rPr>
              <a:t>IoT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50" dirty="0">
                <a:latin typeface="Trebuchet MS"/>
                <a:cs typeface="Trebuchet MS"/>
              </a:rPr>
              <a:t>endpoints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30" dirty="0">
                <a:latin typeface="Trebuchet MS"/>
                <a:cs typeface="Trebuchet MS"/>
              </a:rPr>
              <a:t>and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95" dirty="0">
                <a:latin typeface="Trebuchet MS"/>
                <a:cs typeface="Trebuchet MS"/>
              </a:rPr>
              <a:t>other</a:t>
            </a:r>
            <a:r>
              <a:rPr lang="en-US" sz="2650" spc="-270" dirty="0">
                <a:latin typeface="Trebuchet MS"/>
                <a:cs typeface="Trebuchet MS"/>
              </a:rPr>
              <a:t> </a:t>
            </a:r>
            <a:r>
              <a:rPr lang="en-US" sz="2650" spc="-114" dirty="0">
                <a:latin typeface="Trebuchet MS"/>
                <a:cs typeface="Trebuchet MS"/>
              </a:rPr>
              <a:t>devices.</a:t>
            </a:r>
            <a:endParaRPr lang="en-US" sz="2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7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3700" b="1" spc="80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lang="en-US" sz="3700" b="1" spc="1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lang="en-US" sz="3700" b="1" spc="35" dirty="0">
                <a:solidFill>
                  <a:srgbClr val="5270FF"/>
                </a:solidFill>
                <a:latin typeface="Trebuchet MS"/>
                <a:cs typeface="Trebuchet MS"/>
              </a:rPr>
              <a:t>y</a:t>
            </a:r>
            <a:r>
              <a:rPr lang="en-US" sz="3700" b="1" spc="40" dirty="0">
                <a:solidFill>
                  <a:srgbClr val="5270FF"/>
                </a:solidFill>
                <a:latin typeface="Trebuchet MS"/>
                <a:cs typeface="Trebuchet MS"/>
              </a:rPr>
              <a:t>m</a:t>
            </a:r>
            <a:r>
              <a:rPr lang="en-US" sz="3700" b="1" spc="-18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lang="en-US" sz="3700" b="1" spc="-30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lang="en-US" sz="3700" b="1" spc="20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lang="en-US" sz="3700" b="1" spc="-37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lang="en-US" sz="3700" b="1" spc="200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lang="en-US" sz="3700" b="1" spc="-18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lang="en-US" sz="3700" b="1" spc="-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lang="en-US" sz="3700" b="1" spc="65" dirty="0">
                <a:solidFill>
                  <a:srgbClr val="5270FF"/>
                </a:solidFill>
                <a:latin typeface="Trebuchet MS"/>
                <a:cs typeface="Trebuchet MS"/>
              </a:rPr>
              <a:t>v</a:t>
            </a:r>
            <a:r>
              <a:rPr lang="en-US" sz="3700" b="1" spc="-40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lang="en-US" sz="3700" b="1" spc="-14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lang="en-US" sz="3700" b="1" spc="-18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lang="en-US" sz="3700" b="1" spc="-170" dirty="0">
                <a:solidFill>
                  <a:srgbClr val="5270FF"/>
                </a:solidFill>
                <a:latin typeface="Trebuchet MS"/>
                <a:cs typeface="Trebuchet MS"/>
              </a:rPr>
              <a:t>:</a:t>
            </a:r>
            <a:endParaRPr lang="en-US" sz="3700" dirty="0">
              <a:latin typeface="Trebuchet MS"/>
              <a:cs typeface="Trebuchet MS"/>
            </a:endParaRPr>
          </a:p>
          <a:p>
            <a:pPr marL="40640" marR="5080">
              <a:lnSpc>
                <a:spcPct val="114999"/>
              </a:lnSpc>
              <a:spcBef>
                <a:spcPts val="409"/>
              </a:spcBef>
            </a:pPr>
            <a:r>
              <a:rPr lang="en-US" sz="2500" spc="-130" dirty="0">
                <a:latin typeface="Trebuchet MS"/>
                <a:cs typeface="Trebuchet MS"/>
              </a:rPr>
              <a:t>A</a:t>
            </a:r>
            <a:r>
              <a:rPr lang="en-US" sz="2500" spc="-245" dirty="0">
                <a:latin typeface="Trebuchet MS"/>
                <a:cs typeface="Trebuchet MS"/>
              </a:rPr>
              <a:t> </a:t>
            </a:r>
            <a:r>
              <a:rPr lang="en-US" sz="2500" spc="-75" dirty="0">
                <a:latin typeface="Trebuchet MS"/>
                <a:cs typeface="Trebuchet MS"/>
              </a:rPr>
              <a:t>payment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90" dirty="0">
                <a:latin typeface="Trebuchet MS"/>
                <a:cs typeface="Trebuchet MS"/>
              </a:rPr>
              <a:t>gateway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40" dirty="0">
                <a:latin typeface="Trebuchet MS"/>
                <a:cs typeface="Trebuchet MS"/>
              </a:rPr>
              <a:t>is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65" dirty="0">
                <a:latin typeface="Trebuchet MS"/>
                <a:cs typeface="Trebuchet MS"/>
              </a:rPr>
              <a:t>a</a:t>
            </a:r>
            <a:r>
              <a:rPr lang="en-US" sz="2500" spc="-245" dirty="0">
                <a:latin typeface="Trebuchet MS"/>
                <a:cs typeface="Trebuchet MS"/>
              </a:rPr>
              <a:t> </a:t>
            </a:r>
            <a:r>
              <a:rPr lang="en-US" sz="2500" spc="-85" dirty="0">
                <a:latin typeface="Trebuchet MS"/>
                <a:cs typeface="Trebuchet MS"/>
              </a:rPr>
              <a:t>merchant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100" dirty="0">
                <a:latin typeface="Trebuchet MS"/>
                <a:cs typeface="Trebuchet MS"/>
              </a:rPr>
              <a:t>service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65" dirty="0">
                <a:latin typeface="Trebuchet MS"/>
                <a:cs typeface="Trebuchet MS"/>
              </a:rPr>
              <a:t>provided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55" dirty="0">
                <a:latin typeface="Trebuchet MS"/>
                <a:cs typeface="Trebuchet MS"/>
              </a:rPr>
              <a:t>by</a:t>
            </a:r>
            <a:r>
              <a:rPr lang="en-US" sz="2500" spc="-245" dirty="0">
                <a:latin typeface="Trebuchet MS"/>
                <a:cs typeface="Trebuchet MS"/>
              </a:rPr>
              <a:t> </a:t>
            </a:r>
            <a:r>
              <a:rPr lang="en-US" sz="2500" spc="-40" dirty="0">
                <a:latin typeface="Trebuchet MS"/>
                <a:cs typeface="Trebuchet MS"/>
              </a:rPr>
              <a:t>an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95" dirty="0">
                <a:latin typeface="Trebuchet MS"/>
                <a:cs typeface="Trebuchet MS"/>
              </a:rPr>
              <a:t>e-commerce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75" dirty="0">
                <a:latin typeface="Trebuchet MS"/>
                <a:cs typeface="Trebuchet MS"/>
              </a:rPr>
              <a:t>application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100" dirty="0">
                <a:latin typeface="Trebuchet MS"/>
                <a:cs typeface="Trebuchet MS"/>
              </a:rPr>
              <a:t>service</a:t>
            </a:r>
            <a:r>
              <a:rPr lang="en-US" sz="2500" spc="-245" dirty="0">
                <a:latin typeface="Trebuchet MS"/>
                <a:cs typeface="Trebuchet MS"/>
              </a:rPr>
              <a:t> </a:t>
            </a:r>
            <a:r>
              <a:rPr lang="en-US" sz="2500" spc="-80" dirty="0">
                <a:latin typeface="Trebuchet MS"/>
                <a:cs typeface="Trebuchet MS"/>
              </a:rPr>
              <a:t>provider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105" dirty="0">
                <a:latin typeface="Trebuchet MS"/>
                <a:cs typeface="Trebuchet MS"/>
              </a:rPr>
              <a:t>that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80" dirty="0">
                <a:latin typeface="Trebuchet MS"/>
                <a:cs typeface="Trebuchet MS"/>
              </a:rPr>
              <a:t>authorizes</a:t>
            </a:r>
            <a:r>
              <a:rPr lang="en-US" sz="2500" spc="-240" dirty="0">
                <a:latin typeface="Trebuchet MS"/>
                <a:cs typeface="Trebuchet MS"/>
              </a:rPr>
              <a:t> </a:t>
            </a:r>
            <a:r>
              <a:rPr lang="en-US" sz="2500" spc="-110" dirty="0">
                <a:latin typeface="Trebuchet MS"/>
                <a:cs typeface="Trebuchet MS"/>
              </a:rPr>
              <a:t>credit </a:t>
            </a:r>
            <a:r>
              <a:rPr lang="en-US" sz="2500" spc="-740" dirty="0">
                <a:latin typeface="Trebuchet MS"/>
                <a:cs typeface="Trebuchet MS"/>
              </a:rPr>
              <a:t> </a:t>
            </a:r>
            <a:r>
              <a:rPr lang="en-US" sz="2500" spc="-80" dirty="0">
                <a:latin typeface="Trebuchet MS"/>
                <a:cs typeface="Trebuchet MS"/>
              </a:rPr>
              <a:t>card</a:t>
            </a:r>
            <a:r>
              <a:rPr lang="en-US" sz="2500" spc="-260" dirty="0">
                <a:latin typeface="Trebuchet MS"/>
                <a:cs typeface="Trebuchet MS"/>
              </a:rPr>
              <a:t> </a:t>
            </a:r>
            <a:r>
              <a:rPr lang="en-US" sz="2500" spc="-60" dirty="0">
                <a:latin typeface="Trebuchet MS"/>
                <a:cs typeface="Trebuchet MS"/>
              </a:rPr>
              <a:t>or</a:t>
            </a:r>
            <a:r>
              <a:rPr lang="en-US" sz="2500" spc="-254" dirty="0">
                <a:latin typeface="Trebuchet MS"/>
                <a:cs typeface="Trebuchet MS"/>
              </a:rPr>
              <a:t> </a:t>
            </a:r>
            <a:r>
              <a:rPr lang="en-US" sz="2500" spc="-110" dirty="0">
                <a:latin typeface="Trebuchet MS"/>
                <a:cs typeface="Trebuchet MS"/>
              </a:rPr>
              <a:t>direct</a:t>
            </a:r>
            <a:r>
              <a:rPr lang="en-US" sz="2500" spc="-254" dirty="0">
                <a:latin typeface="Trebuchet MS"/>
                <a:cs typeface="Trebuchet MS"/>
              </a:rPr>
              <a:t> </a:t>
            </a:r>
            <a:r>
              <a:rPr lang="en-US" sz="2500" spc="-60" dirty="0">
                <a:latin typeface="Trebuchet MS"/>
                <a:cs typeface="Trebuchet MS"/>
              </a:rPr>
              <a:t>payments</a:t>
            </a:r>
            <a:r>
              <a:rPr lang="en-US" sz="2500" spc="-254" dirty="0">
                <a:latin typeface="Trebuchet MS"/>
                <a:cs typeface="Trebuchet MS"/>
              </a:rPr>
              <a:t> </a:t>
            </a:r>
            <a:r>
              <a:rPr lang="en-US" sz="2500" spc="-50" dirty="0">
                <a:latin typeface="Trebuchet MS"/>
                <a:cs typeface="Trebuchet MS"/>
              </a:rPr>
              <a:t>processing</a:t>
            </a:r>
            <a:endParaRPr lang="en-US" sz="2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743953"/>
            <a:ext cx="18270855" cy="1543050"/>
          </a:xfrm>
          <a:custGeom>
            <a:avLst/>
            <a:gdLst/>
            <a:ahLst/>
            <a:cxnLst/>
            <a:rect l="l" t="t" r="r" b="b"/>
            <a:pathLst>
              <a:path w="18270855" h="1543050">
                <a:moveTo>
                  <a:pt x="0" y="1543046"/>
                </a:moveTo>
                <a:lnTo>
                  <a:pt x="0" y="0"/>
                </a:lnTo>
                <a:lnTo>
                  <a:pt x="18270735" y="0"/>
                </a:lnTo>
                <a:lnTo>
                  <a:pt x="18270735" y="1543046"/>
                </a:lnTo>
                <a:lnTo>
                  <a:pt x="0" y="1543046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51CC-0658-4AE6-805B-470CD8CB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3" y="1473198"/>
            <a:ext cx="14401794" cy="1955800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262626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D41591-C1D0-1CF9-C1A9-BE677CD5D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58561"/>
              </p:ext>
            </p:extLst>
          </p:nvPr>
        </p:nvGraphicFramePr>
        <p:xfrm>
          <a:off x="1943100" y="4158576"/>
          <a:ext cx="14401795" cy="43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568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828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Garamond</vt:lpstr>
      <vt:lpstr>Lucida Sans Unicode</vt:lpstr>
      <vt:lpstr>Microsoft Sans Serif</vt:lpstr>
      <vt:lpstr>Tahoma</vt:lpstr>
      <vt:lpstr>Trebuchet MS</vt:lpstr>
      <vt:lpstr>Organic</vt:lpstr>
      <vt:lpstr>Presented by:- Samarth Jain</vt:lpstr>
      <vt:lpstr>Problem statement</vt:lpstr>
      <vt:lpstr>PowerPoint Presentation</vt:lpstr>
      <vt:lpstr>Key Features :</vt:lpstr>
      <vt:lpstr> Process Flow</vt:lpstr>
      <vt:lpstr>Block Diagram</vt:lpstr>
      <vt:lpstr>Solution</vt:lpstr>
      <vt:lpstr>Used Technology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 no : 203</dc:title>
  <dc:creator>Mr.Deltamax _912</dc:creator>
  <cp:keywords>DAFSpdrhfM4,BAEe5H-yVP8</cp:keywords>
  <cp:lastModifiedBy>samarthjain3580@gmail.com</cp:lastModifiedBy>
  <cp:revision>3</cp:revision>
  <dcterms:created xsi:type="dcterms:W3CDTF">2022-12-29T08:11:34Z</dcterms:created>
  <dcterms:modified xsi:type="dcterms:W3CDTF">2024-07-11T11:38:55Z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2022-12-29T00:00:00Z</vt:filetime>
  </property>
  <property fmtid="{D5CDD505-2E9C-101B-9397-08002B2CF9AE}" pid="3" name="Creator">
    <vt:lpwstr>Canva</vt:lpwstr>
  </property>
  <property fmtid="{D5CDD505-2E9C-101B-9397-08002B2CF9AE}" pid="4" name="LastSaved">
    <vt:filetime>2022-12-29T00:00:00Z</vt:filetime>
  </property>
</Properties>
</file>