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45E1-076C-4A3E-9089-CAA4CBE4F5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29A80-671E-4641-B7DD-80E7C78CEF8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79131"/>
            <a:ext cx="11895992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  </a:t>
            </a:r>
            <a:r>
              <a:rPr lang="en-IN" sz="4400" dirty="0">
                <a:latin typeface="Bahnschrift Condensed" panose="020B0502040204020203" pitchFamily="34" charset="0"/>
              </a:rPr>
              <a:t>Image Text Extractor</a:t>
            </a:r>
            <a:endParaRPr lang="en-IN" sz="4400" dirty="0">
              <a:latin typeface="Bahnschrift Condensed" panose="020B0502040204020203" pitchFamily="34" charset="0"/>
            </a:endParaRPr>
          </a:p>
          <a:p>
            <a:r>
              <a:rPr lang="en-IN" dirty="0"/>
              <a:t>					</a:t>
            </a:r>
            <a:endParaRPr lang="en-IN" dirty="0"/>
          </a:p>
          <a:p>
            <a:r>
              <a:rPr lang="en-IN" sz="4000" dirty="0">
                <a:latin typeface="Bahnschrift Condensed" panose="020B0502040204020203" pitchFamily="34" charset="0"/>
              </a:rPr>
              <a:t>					Mini Project II</a:t>
            </a:r>
            <a:endParaRPr lang="en-IN" sz="4000" dirty="0">
              <a:latin typeface="Bahnschrift Condensed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8"/>
            <a:r>
              <a:rPr lang="en-IN" dirty="0"/>
              <a:t>						</a:t>
            </a:r>
            <a:r>
              <a:rPr lang="en-IN" sz="2400" b="1" dirty="0"/>
              <a:t>Developed by:</a:t>
            </a:r>
            <a:endParaRPr lang="en-IN" sz="2400" b="1" dirty="0"/>
          </a:p>
          <a:p>
            <a:pPr lvl="8"/>
            <a:r>
              <a:rPr lang="en-IN" dirty="0"/>
              <a:t>						</a:t>
            </a:r>
            <a:endParaRPr lang="en-IN" dirty="0"/>
          </a:p>
          <a:p>
            <a:pPr lvl="8"/>
            <a:r>
              <a:rPr lang="en-IN" sz="2000" b="1" dirty="0"/>
              <a:t>						Abhishek Bhardwaj</a:t>
            </a:r>
            <a:endParaRPr lang="en-IN" sz="2000" b="1" dirty="0"/>
          </a:p>
          <a:p>
            <a:pPr lvl="8"/>
            <a:endParaRPr lang="en-IN" dirty="0"/>
          </a:p>
          <a:p>
            <a:pPr lvl="8"/>
            <a:r>
              <a:rPr lang="en-IN" dirty="0"/>
              <a:t>						</a:t>
            </a:r>
            <a:r>
              <a:rPr lang="en-IN" sz="2000" b="1" dirty="0"/>
              <a:t>Abhishek Sharma</a:t>
            </a:r>
            <a:endParaRPr lang="en-IN" sz="2000" b="1" dirty="0"/>
          </a:p>
          <a:p>
            <a:pPr lvl="8"/>
            <a:endParaRPr lang="en-IN" dirty="0"/>
          </a:p>
          <a:p>
            <a:pPr lvl="8"/>
            <a:r>
              <a:rPr lang="en-IN" dirty="0"/>
              <a:t>						</a:t>
            </a:r>
            <a:r>
              <a:rPr lang="en-IN" sz="2000" b="1" dirty="0"/>
              <a:t>Aman </a:t>
            </a:r>
            <a:r>
              <a:rPr lang="en-IN" sz="2000" b="1" dirty="0" err="1"/>
              <a:t>Gulwani</a:t>
            </a:r>
            <a:endParaRPr lang="en-IN" sz="2000" b="1" dirty="0"/>
          </a:p>
          <a:p>
            <a:pPr lvl="8"/>
            <a:endParaRPr lang="en-IN" sz="2000" b="1" dirty="0"/>
          </a:p>
          <a:p>
            <a:pPr lvl="8"/>
            <a:r>
              <a:rPr lang="en-IN" sz="2000" b="1" dirty="0"/>
              <a:t>						Aman </a:t>
            </a:r>
            <a:r>
              <a:rPr lang="en-IN" sz="2000" b="1" dirty="0" err="1"/>
              <a:t>J</a:t>
            </a:r>
            <a:r>
              <a:rPr lang="en-US" altLang="en-IN" sz="2000" b="1" dirty="0" err="1"/>
              <a:t>a</a:t>
            </a:r>
            <a:r>
              <a:rPr lang="en-IN" sz="2000" b="1" dirty="0" err="1"/>
              <a:t>d</a:t>
            </a:r>
            <a:r>
              <a:rPr lang="en-US" altLang="en-IN" sz="2000" b="1" dirty="0" err="1"/>
              <a:t>o</a:t>
            </a:r>
            <a:r>
              <a:rPr lang="en-IN" sz="2000" b="1" dirty="0" err="1"/>
              <a:t>n</a:t>
            </a:r>
            <a:endParaRPr lang="en-IN" sz="2000" b="1" dirty="0"/>
          </a:p>
          <a:p>
            <a:pPr lvl="8"/>
            <a:endParaRPr lang="en-IN" sz="2000" b="1" dirty="0"/>
          </a:p>
          <a:p>
            <a:pPr lvl="8"/>
            <a:r>
              <a:rPr lang="en-IN" sz="2000" b="1" dirty="0"/>
              <a:t>						Samarth </a:t>
            </a:r>
            <a:r>
              <a:rPr lang="en-IN" sz="2000" b="1" dirty="0" err="1"/>
              <a:t>Kulshrestha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40677"/>
            <a:ext cx="93286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Image Text Extractor</a:t>
            </a:r>
            <a:endParaRPr lang="en-IN" sz="3200" b="1" dirty="0"/>
          </a:p>
          <a:p>
            <a:endParaRPr lang="en-IN" dirty="0"/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extractor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will allow you to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extract text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from any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You may upload an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or document (.doc, .pdf) and the tool will pull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Once extracted, you can copy to your clipboard with one click.</a:t>
            </a:r>
            <a:endParaRPr lang="en-US" sz="2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IN" sz="2800" b="1" dirty="0"/>
              <a:t>Advantages:</a:t>
            </a:r>
            <a:endParaRPr lang="en-IN" sz="2800" b="1" dirty="0"/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Tilt text is detected.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High accuracy in natural scene. 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Requires less text extraction database. 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Most relevant and accurate data is retrieved from the web</a:t>
            </a:r>
            <a:r>
              <a:rPr lang="en-US" sz="2400" dirty="0"/>
              <a:t>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262" y="158262"/>
            <a:ext cx="9249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			</a:t>
            </a:r>
            <a:r>
              <a:rPr lang="en-IN" sz="3600" b="1" u="sng" dirty="0"/>
              <a:t>Working Diagram:</a:t>
            </a:r>
            <a:endParaRPr lang="en-IN" sz="3600" b="1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1" y="1970718"/>
            <a:ext cx="7570177" cy="3632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2" y="246185"/>
            <a:ext cx="9100038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Libraries used:</a:t>
            </a:r>
            <a:endParaRPr lang="en-IN" sz="2800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Torch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solidFill>
                  <a:srgbClr val="FF0000"/>
                </a:solidFill>
              </a:rPr>
              <a:t>Torchvision</a:t>
            </a:r>
            <a:r>
              <a:rPr lang="en-IN" sz="2400" dirty="0">
                <a:solidFill>
                  <a:srgbClr val="FF0000"/>
                </a:solidFill>
              </a:rPr>
              <a:t>&gt;=0.5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OpenCV-python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solidFill>
                  <a:srgbClr val="FF0000"/>
                </a:solidFill>
              </a:rPr>
              <a:t>Scipy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solidFill>
                  <a:srgbClr val="FF0000"/>
                </a:solidFill>
              </a:rPr>
              <a:t>Numpy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Pillow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</a:rPr>
              <a:t>Scikit-image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solidFill>
                  <a:srgbClr val="FF0000"/>
                </a:solidFill>
              </a:rPr>
              <a:t>Pyhton</a:t>
            </a:r>
            <a:r>
              <a:rPr lang="en-IN" sz="2400" dirty="0">
                <a:solidFill>
                  <a:srgbClr val="FF0000"/>
                </a:solidFill>
              </a:rPr>
              <a:t>-bidi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solidFill>
                  <a:srgbClr val="FF0000"/>
                </a:solidFill>
              </a:rPr>
              <a:t>pyYaml</a:t>
            </a:r>
            <a:endParaRPr lang="en-IN" sz="2400" dirty="0" err="1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IN" sz="2400" dirty="0">
                <a:solidFill>
                  <a:srgbClr val="FF0000"/>
                </a:solidFill>
              </a:rPr>
              <a:t> kivy</a:t>
            </a:r>
            <a:endParaRPr lang="en-US" alt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" y="184638"/>
            <a:ext cx="98561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					</a:t>
            </a:r>
            <a:r>
              <a:rPr lang="en-IN" sz="3200" b="1" u="sng" dirty="0"/>
              <a:t>Screenshot:</a:t>
            </a:r>
            <a:endParaRPr lang="en-IN" sz="3200" b="1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7" y="1107968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726</Words>
  <Application>WPS Presentation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Bahnschrift Condensed</vt:lpstr>
      <vt:lpstr>Trebuchet MS</vt:lpstr>
      <vt:lpstr>Microsoft YaHei</vt:lpstr>
      <vt:lpstr>Arial Unicode MS</vt:lpstr>
      <vt:lpstr>Calibri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Asus</cp:lastModifiedBy>
  <cp:revision>6</cp:revision>
  <dcterms:created xsi:type="dcterms:W3CDTF">2021-04-20T14:55:00Z</dcterms:created>
  <dcterms:modified xsi:type="dcterms:W3CDTF">2021-04-20T16:20:47Z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