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700" autoAdjust="0"/>
  </p:normalViewPr>
  <p:slideViewPr>
    <p:cSldViewPr snapToGrid="0">
      <p:cViewPr varScale="1">
        <p:scale>
          <a:sx n="81" d="100"/>
          <a:sy n="81"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37485490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265660-9869-4ECF-9D94-02A7B847DBA8}" type="datetimeFigureOut">
              <a:rPr lang="en-IN" smtClean="0"/>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196552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398675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149226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345277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75521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267302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43271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226761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320394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265660-9869-4ECF-9D94-02A7B847DBA8}" type="datetimeFigureOut">
              <a:rPr lang="en-IN" smtClean="0"/>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202083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65660-9869-4ECF-9D94-02A7B847DBA8}" type="datetimeFigureOut">
              <a:rPr lang="en-IN" smtClean="0"/>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173411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65660-9869-4ECF-9D94-02A7B847DBA8}" type="datetimeFigureOut">
              <a:rPr lang="en-IN" smtClean="0"/>
              <a:t>23-11-2017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129280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65660-9869-4ECF-9D94-02A7B847DBA8}" type="datetimeFigureOut">
              <a:rPr lang="en-IN" smtClean="0"/>
              <a:t>23-11-2017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266626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265660-9869-4ECF-9D94-02A7B847DBA8}" type="datetimeFigureOut">
              <a:rPr lang="en-IN" smtClean="0"/>
              <a:t>23-11-2017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15412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265660-9869-4ECF-9D94-02A7B847DBA8}" type="datetimeFigureOut">
              <a:rPr lang="en-IN" smtClean="0"/>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6076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265660-9869-4ECF-9D94-02A7B847DBA8}" type="datetimeFigureOut">
              <a:rPr lang="en-IN" smtClean="0"/>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2275-1C57-4C4F-9943-B3EB86E47E1F}" type="slidenum">
              <a:rPr lang="en-IN" smtClean="0"/>
              <a:t>‹#›</a:t>
            </a:fld>
            <a:endParaRPr lang="en-IN"/>
          </a:p>
        </p:txBody>
      </p:sp>
    </p:spTree>
    <p:extLst>
      <p:ext uri="{BB962C8B-B14F-4D97-AF65-F5344CB8AC3E}">
        <p14:creationId xmlns:p14="http://schemas.microsoft.com/office/powerpoint/2010/main" val="405265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65660-9869-4ECF-9D94-02A7B847DBA8}" type="datetimeFigureOut">
              <a:rPr lang="en-IN" smtClean="0"/>
              <a:t>23-11-2017</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AB2275-1C57-4C4F-9943-B3EB86E47E1F}" type="slidenum">
              <a:rPr lang="en-IN" smtClean="0"/>
              <a:t>‹#›</a:t>
            </a:fld>
            <a:endParaRPr lang="en-IN"/>
          </a:p>
        </p:txBody>
      </p:sp>
    </p:spTree>
    <p:extLst>
      <p:ext uri="{BB962C8B-B14F-4D97-AF65-F5344CB8AC3E}">
        <p14:creationId xmlns:p14="http://schemas.microsoft.com/office/powerpoint/2010/main" val="9109556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8307-CE4F-4279-89AF-0C215AEF3374}"/>
              </a:ext>
            </a:extLst>
          </p:cNvPr>
          <p:cNvSpPr>
            <a:spLocks noGrp="1"/>
          </p:cNvSpPr>
          <p:nvPr>
            <p:ph type="ctrTitle"/>
          </p:nvPr>
        </p:nvSpPr>
        <p:spPr>
          <a:xfrm>
            <a:off x="1524000" y="1122363"/>
            <a:ext cx="9144000" cy="1478224"/>
          </a:xfrm>
        </p:spPr>
        <p:txBody>
          <a:bodyPr>
            <a:normAutofit/>
          </a:bodyPr>
          <a:lstStyle/>
          <a:p>
            <a:r>
              <a:rPr lang="en-IN" sz="8800" dirty="0"/>
              <a:t>Web Technology</a:t>
            </a:r>
          </a:p>
        </p:txBody>
      </p:sp>
      <p:sp>
        <p:nvSpPr>
          <p:cNvPr id="3" name="Subtitle 2">
            <a:extLst>
              <a:ext uri="{FF2B5EF4-FFF2-40B4-BE49-F238E27FC236}">
                <a16:creationId xmlns:a16="http://schemas.microsoft.com/office/drawing/2014/main" id="{63650482-BBB3-48EC-BE84-F6F87B81881A}"/>
              </a:ext>
            </a:extLst>
          </p:cNvPr>
          <p:cNvSpPr>
            <a:spLocks noGrp="1"/>
          </p:cNvSpPr>
          <p:nvPr>
            <p:ph type="subTitle" idx="1"/>
          </p:nvPr>
        </p:nvSpPr>
        <p:spPr/>
        <p:txBody>
          <a:bodyPr>
            <a:normAutofit fontScale="92500" lnSpcReduction="20000"/>
          </a:bodyPr>
          <a:lstStyle/>
          <a:p>
            <a:r>
              <a:rPr lang="en-IN" sz="4800" dirty="0"/>
              <a:t>Mini Project </a:t>
            </a:r>
          </a:p>
          <a:p>
            <a:r>
              <a:rPr lang="en-IN" sz="4800" dirty="0"/>
              <a:t>Guide To Bangalore</a:t>
            </a:r>
          </a:p>
        </p:txBody>
      </p:sp>
    </p:spTree>
    <p:extLst>
      <p:ext uri="{BB962C8B-B14F-4D97-AF65-F5344CB8AC3E}">
        <p14:creationId xmlns:p14="http://schemas.microsoft.com/office/powerpoint/2010/main" val="367603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12E-A365-4C78-AAA2-4B84238CFAFE}"/>
              </a:ext>
            </a:extLst>
          </p:cNvPr>
          <p:cNvSpPr>
            <a:spLocks noGrp="1"/>
          </p:cNvSpPr>
          <p:nvPr>
            <p:ph type="title"/>
          </p:nvPr>
        </p:nvSpPr>
        <p:spPr>
          <a:xfrm>
            <a:off x="457201" y="193431"/>
            <a:ext cx="10131425" cy="1456267"/>
          </a:xfrm>
        </p:spPr>
        <p:txBody>
          <a:bodyPr/>
          <a:lstStyle/>
          <a:p>
            <a:r>
              <a:rPr lang="en-IN" sz="4400" dirty="0"/>
              <a:t>Introduction</a:t>
            </a:r>
            <a:r>
              <a:rPr lang="en-IN" dirty="0"/>
              <a:t> </a:t>
            </a:r>
          </a:p>
        </p:txBody>
      </p:sp>
      <p:sp>
        <p:nvSpPr>
          <p:cNvPr id="3" name="Content Placeholder 2">
            <a:extLst>
              <a:ext uri="{FF2B5EF4-FFF2-40B4-BE49-F238E27FC236}">
                <a16:creationId xmlns:a16="http://schemas.microsoft.com/office/drawing/2014/main" id="{CA57E3B8-9BF6-4313-9F9A-EAD0B3D0D2A4}"/>
              </a:ext>
            </a:extLst>
          </p:cNvPr>
          <p:cNvSpPr>
            <a:spLocks noGrp="1"/>
          </p:cNvSpPr>
          <p:nvPr>
            <p:ph idx="1"/>
          </p:nvPr>
        </p:nvSpPr>
        <p:spPr>
          <a:xfrm>
            <a:off x="457201" y="1456268"/>
            <a:ext cx="10131425" cy="4308556"/>
          </a:xfrm>
        </p:spPr>
        <p:txBody>
          <a:bodyPr/>
          <a:lstStyle/>
          <a:p>
            <a:pPr marL="0" indent="0">
              <a:buNone/>
            </a:pPr>
            <a:r>
              <a:rPr lang="en-IN" sz="2400" dirty="0"/>
              <a:t> We have designed a website for the tourist visiting the Green City Bangalore. We have named our Website as </a:t>
            </a:r>
            <a:r>
              <a:rPr lang="en-IN" sz="2400" u="sng" dirty="0"/>
              <a:t>The Bangalore Guide</a:t>
            </a:r>
            <a:r>
              <a:rPr lang="en-IN" sz="2400" dirty="0"/>
              <a:t>. We are here by looking forward to make the tourist aware about all the activities and places  they can visit to make themselves comfortable at Bangalore. We have provided the information regarding all aspects as well the directions to that particular place making the website user-friendly. </a:t>
            </a:r>
            <a:endParaRPr lang="en-IN" dirty="0"/>
          </a:p>
        </p:txBody>
      </p:sp>
    </p:spTree>
    <p:extLst>
      <p:ext uri="{BB962C8B-B14F-4D97-AF65-F5344CB8AC3E}">
        <p14:creationId xmlns:p14="http://schemas.microsoft.com/office/powerpoint/2010/main" val="285772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A8A4-C41F-4BC5-8976-596F33CB8925}"/>
              </a:ext>
            </a:extLst>
          </p:cNvPr>
          <p:cNvSpPr>
            <a:spLocks noGrp="1"/>
          </p:cNvSpPr>
          <p:nvPr>
            <p:ph type="title"/>
          </p:nvPr>
        </p:nvSpPr>
        <p:spPr/>
        <p:txBody>
          <a:bodyPr>
            <a:normAutofit/>
          </a:bodyPr>
          <a:lstStyle/>
          <a:p>
            <a:r>
              <a:rPr lang="en-IN" sz="4400" dirty="0"/>
              <a:t>The main objectives</a:t>
            </a:r>
          </a:p>
        </p:txBody>
      </p:sp>
      <p:sp>
        <p:nvSpPr>
          <p:cNvPr id="3" name="Content Placeholder 2">
            <a:extLst>
              <a:ext uri="{FF2B5EF4-FFF2-40B4-BE49-F238E27FC236}">
                <a16:creationId xmlns:a16="http://schemas.microsoft.com/office/drawing/2014/main" id="{07F3ECD2-67D0-4527-B754-5E2380D21061}"/>
              </a:ext>
            </a:extLst>
          </p:cNvPr>
          <p:cNvSpPr>
            <a:spLocks noGrp="1"/>
          </p:cNvSpPr>
          <p:nvPr>
            <p:ph idx="1"/>
          </p:nvPr>
        </p:nvSpPr>
        <p:spPr/>
        <p:txBody>
          <a:bodyPr>
            <a:normAutofit/>
          </a:bodyPr>
          <a:lstStyle/>
          <a:p>
            <a:r>
              <a:rPr lang="en-IN" sz="2800" dirty="0"/>
              <a:t>TOURISM HOT SPOTS</a:t>
            </a:r>
          </a:p>
          <a:p>
            <a:r>
              <a:rPr lang="en-IN" sz="2800" dirty="0"/>
              <a:t>FUN TIME</a:t>
            </a:r>
          </a:p>
          <a:p>
            <a:r>
              <a:rPr lang="en-IN" sz="2800" dirty="0"/>
              <a:t>RESTUARANTS </a:t>
            </a:r>
          </a:p>
          <a:p>
            <a:r>
              <a:rPr lang="en-IN" sz="2800" dirty="0"/>
              <a:t>SHOPPING</a:t>
            </a:r>
          </a:p>
        </p:txBody>
      </p:sp>
    </p:spTree>
    <p:extLst>
      <p:ext uri="{BB962C8B-B14F-4D97-AF65-F5344CB8AC3E}">
        <p14:creationId xmlns:p14="http://schemas.microsoft.com/office/powerpoint/2010/main" val="40663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9632-0F34-42EC-8D99-A5518F9FD5B2}"/>
              </a:ext>
            </a:extLst>
          </p:cNvPr>
          <p:cNvSpPr>
            <a:spLocks noGrp="1"/>
          </p:cNvSpPr>
          <p:nvPr>
            <p:ph type="title"/>
          </p:nvPr>
        </p:nvSpPr>
        <p:spPr/>
        <p:txBody>
          <a:bodyPr>
            <a:normAutofit/>
          </a:bodyPr>
          <a:lstStyle/>
          <a:p>
            <a:r>
              <a:rPr lang="en-IN" sz="4000" dirty="0"/>
              <a:t>Technologies </a:t>
            </a:r>
            <a:r>
              <a:rPr lang="en-IN" sz="4000" dirty="0" err="1"/>
              <a:t>useD</a:t>
            </a:r>
            <a:r>
              <a:rPr lang="en-IN" sz="4000" dirty="0"/>
              <a:t> </a:t>
            </a:r>
          </a:p>
        </p:txBody>
      </p:sp>
      <p:sp>
        <p:nvSpPr>
          <p:cNvPr id="3" name="Content Placeholder 2">
            <a:extLst>
              <a:ext uri="{FF2B5EF4-FFF2-40B4-BE49-F238E27FC236}">
                <a16:creationId xmlns:a16="http://schemas.microsoft.com/office/drawing/2014/main" id="{3EF98799-2CC4-4775-B161-7FFC29548F61}"/>
              </a:ext>
            </a:extLst>
          </p:cNvPr>
          <p:cNvSpPr>
            <a:spLocks noGrp="1"/>
          </p:cNvSpPr>
          <p:nvPr>
            <p:ph idx="1"/>
          </p:nvPr>
        </p:nvSpPr>
        <p:spPr/>
        <p:txBody>
          <a:bodyPr/>
          <a:lstStyle/>
          <a:p>
            <a:r>
              <a:rPr lang="en-IN" sz="2400" dirty="0"/>
              <a:t>HTML</a:t>
            </a:r>
          </a:p>
          <a:p>
            <a:r>
              <a:rPr lang="en-IN" sz="2400" dirty="0"/>
              <a:t>CSS</a:t>
            </a:r>
          </a:p>
          <a:p>
            <a:r>
              <a:rPr lang="en-IN" sz="2400" dirty="0"/>
              <a:t>JAVASCRIPT</a:t>
            </a:r>
          </a:p>
          <a:p>
            <a:r>
              <a:rPr lang="en-IN" sz="2400" dirty="0"/>
              <a:t>PHP</a:t>
            </a:r>
          </a:p>
          <a:p>
            <a:r>
              <a:rPr lang="en-IN" sz="2400" dirty="0"/>
              <a:t>BOOTSRAP</a:t>
            </a:r>
          </a:p>
          <a:p>
            <a:pPr marL="0" indent="0">
              <a:buNone/>
            </a:pPr>
            <a:endParaRPr lang="en-IN" dirty="0"/>
          </a:p>
        </p:txBody>
      </p:sp>
    </p:spTree>
    <p:extLst>
      <p:ext uri="{BB962C8B-B14F-4D97-AF65-F5344CB8AC3E}">
        <p14:creationId xmlns:p14="http://schemas.microsoft.com/office/powerpoint/2010/main" val="127175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BFC2F-B308-4E56-BE97-7F579C5411F8}"/>
              </a:ext>
            </a:extLst>
          </p:cNvPr>
          <p:cNvSpPr txBox="1"/>
          <p:nvPr/>
        </p:nvSpPr>
        <p:spPr>
          <a:xfrm>
            <a:off x="2730593" y="0"/>
            <a:ext cx="7924302" cy="707886"/>
          </a:xfrm>
          <a:prstGeom prst="rect">
            <a:avLst/>
          </a:prstGeom>
          <a:noFill/>
        </p:spPr>
        <p:txBody>
          <a:bodyPr wrap="square" rtlCol="0">
            <a:spAutoFit/>
          </a:bodyPr>
          <a:lstStyle/>
          <a:p>
            <a:r>
              <a:rPr lang="en-IN" sz="4000" dirty="0"/>
              <a:t>The Preview of our Homepage </a:t>
            </a:r>
          </a:p>
        </p:txBody>
      </p:sp>
      <p:pic>
        <p:nvPicPr>
          <p:cNvPr id="6" name="Picture 5" descr="A screenshot of a cell phone&#10;&#10;Description generated with very high confidence">
            <a:extLst>
              <a:ext uri="{FF2B5EF4-FFF2-40B4-BE49-F238E27FC236}">
                <a16:creationId xmlns:a16="http://schemas.microsoft.com/office/drawing/2014/main" id="{39EB66FC-D245-4F50-905E-8415A9620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3069"/>
            <a:ext cx="12192000" cy="5914931"/>
          </a:xfrm>
          <a:prstGeom prst="rect">
            <a:avLst/>
          </a:prstGeom>
        </p:spPr>
      </p:pic>
    </p:spTree>
    <p:extLst>
      <p:ext uri="{BB962C8B-B14F-4D97-AF65-F5344CB8AC3E}">
        <p14:creationId xmlns:p14="http://schemas.microsoft.com/office/powerpoint/2010/main" val="353642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4F22EB-8B03-4E7C-ABA5-EA9442A7C0A0}"/>
              </a:ext>
            </a:extLst>
          </p:cNvPr>
          <p:cNvSpPr txBox="1">
            <a:spLocks/>
          </p:cNvSpPr>
          <p:nvPr/>
        </p:nvSpPr>
        <p:spPr>
          <a:xfrm>
            <a:off x="685801" y="609600"/>
            <a:ext cx="10131425" cy="14562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Future enhancements </a:t>
            </a:r>
          </a:p>
        </p:txBody>
      </p:sp>
      <p:sp>
        <p:nvSpPr>
          <p:cNvPr id="6" name="Content Placeholder 2">
            <a:extLst>
              <a:ext uri="{FF2B5EF4-FFF2-40B4-BE49-F238E27FC236}">
                <a16:creationId xmlns:a16="http://schemas.microsoft.com/office/drawing/2014/main" id="{36FD4E8B-6858-43D4-8DF4-F2573D104322}"/>
              </a:ext>
            </a:extLst>
          </p:cNvPr>
          <p:cNvSpPr txBox="1">
            <a:spLocks/>
          </p:cNvSpPr>
          <p:nvPr/>
        </p:nvSpPr>
        <p:spPr>
          <a:xfrm>
            <a:off x="685801" y="2142067"/>
            <a:ext cx="10131425" cy="3649133"/>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IN" sz="2400" dirty="0"/>
              <a:t>Option to review and rate.</a:t>
            </a:r>
          </a:p>
          <a:p>
            <a:r>
              <a:rPr lang="en-IN" sz="2400" dirty="0"/>
              <a:t>Increase the number of locations.</a:t>
            </a:r>
          </a:p>
          <a:p>
            <a:r>
              <a:rPr lang="en-IN" sz="2400" dirty="0"/>
              <a:t>Location based filtering.</a:t>
            </a:r>
          </a:p>
          <a:p>
            <a:r>
              <a:rPr lang="en-IN" sz="2400" dirty="0"/>
              <a:t>Better interactive interface.</a:t>
            </a:r>
          </a:p>
          <a:p>
            <a:pPr marL="0" indent="0">
              <a:buNone/>
            </a:pPr>
            <a:r>
              <a:rPr lang="en-IN" sz="2400" dirty="0"/>
              <a:t>     </a:t>
            </a:r>
          </a:p>
          <a:p>
            <a:pPr marL="0" indent="0">
              <a:buFont typeface="Arial"/>
              <a:buNone/>
            </a:pPr>
            <a:endParaRPr lang="en-IN" dirty="0"/>
          </a:p>
        </p:txBody>
      </p:sp>
    </p:spTree>
    <p:extLst>
      <p:ext uri="{BB962C8B-B14F-4D97-AF65-F5344CB8AC3E}">
        <p14:creationId xmlns:p14="http://schemas.microsoft.com/office/powerpoint/2010/main" val="178124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3370-B199-4AE2-A16B-8F789C5C1609}"/>
              </a:ext>
            </a:extLst>
          </p:cNvPr>
          <p:cNvSpPr>
            <a:spLocks noGrp="1"/>
          </p:cNvSpPr>
          <p:nvPr>
            <p:ph type="ctrTitle"/>
          </p:nvPr>
        </p:nvSpPr>
        <p:spPr>
          <a:xfrm>
            <a:off x="3481875" y="1522372"/>
            <a:ext cx="4407632" cy="1405467"/>
          </a:xfrm>
        </p:spPr>
        <p:txBody>
          <a:bodyPr>
            <a:normAutofit/>
          </a:bodyPr>
          <a:lstStyle/>
          <a:p>
            <a:r>
              <a:rPr lang="en-IN" sz="5400" dirty="0"/>
              <a:t>Thank You !</a:t>
            </a:r>
          </a:p>
        </p:txBody>
      </p:sp>
      <p:sp>
        <p:nvSpPr>
          <p:cNvPr id="5" name="TextBox 4">
            <a:extLst>
              <a:ext uri="{FF2B5EF4-FFF2-40B4-BE49-F238E27FC236}">
                <a16:creationId xmlns:a16="http://schemas.microsoft.com/office/drawing/2014/main" id="{3C5AACE9-9BBD-445B-89AF-F8855464F9CA}"/>
              </a:ext>
            </a:extLst>
          </p:cNvPr>
          <p:cNvSpPr txBox="1"/>
          <p:nvPr/>
        </p:nvSpPr>
        <p:spPr>
          <a:xfrm>
            <a:off x="5685691" y="4800600"/>
            <a:ext cx="5911363" cy="1815882"/>
          </a:xfrm>
          <a:prstGeom prst="rect">
            <a:avLst/>
          </a:prstGeom>
          <a:noFill/>
        </p:spPr>
        <p:txBody>
          <a:bodyPr wrap="square" rtlCol="0">
            <a:spAutoFit/>
          </a:bodyPr>
          <a:lstStyle/>
          <a:p>
            <a:r>
              <a:rPr lang="en-IN" sz="3200" dirty="0"/>
              <a:t>Team Members :</a:t>
            </a:r>
          </a:p>
          <a:p>
            <a:r>
              <a:rPr lang="en-IN" sz="3200" dirty="0"/>
              <a:t>		</a:t>
            </a:r>
            <a:r>
              <a:rPr lang="en-IN" sz="2400" dirty="0"/>
              <a:t>Samarth M     01FB16ECS335</a:t>
            </a:r>
          </a:p>
          <a:p>
            <a:r>
              <a:rPr lang="en-IN" sz="2400" dirty="0"/>
              <a:t>		Saahil Jain       01FB16ECS321</a:t>
            </a:r>
          </a:p>
          <a:p>
            <a:r>
              <a:rPr lang="en-IN" sz="2400" dirty="0"/>
              <a:t>		Sachin S	      01FB16ECS323</a:t>
            </a:r>
            <a:endParaRPr lang="en-IN" sz="3200" dirty="0"/>
          </a:p>
        </p:txBody>
      </p:sp>
    </p:spTree>
    <p:extLst>
      <p:ext uri="{BB962C8B-B14F-4D97-AF65-F5344CB8AC3E}">
        <p14:creationId xmlns:p14="http://schemas.microsoft.com/office/powerpoint/2010/main" val="777525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132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Web Technology</vt:lpstr>
      <vt:lpstr>Introduction </vt:lpstr>
      <vt:lpstr>The main objectives</vt:lpstr>
      <vt:lpstr>Technologies useD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Sachin S</dc:creator>
  <cp:lastModifiedBy>Samarth Mallikarjun</cp:lastModifiedBy>
  <cp:revision>12</cp:revision>
  <dcterms:created xsi:type="dcterms:W3CDTF">2017-11-22T14:36:00Z</dcterms:created>
  <dcterms:modified xsi:type="dcterms:W3CDTF">2017-11-22T21:07:22Z</dcterms:modified>
</cp:coreProperties>
</file>