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Learning Microgrid Dynamics via UDEs &amp; BNODEs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Accurate, interpretable, and calibrated models for microgrid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