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Report: CrewAI Marketing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Budget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Budget Allocation: 25% - Orchestration Edge, 20% - ROI Calculator, 15% - Agent Spotlight, 15% - Integration Challenge, 25% - Executive Briefing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KPIs: Website traffic, lead generation, webinar registrations, social media engagement, brand awareness, ROI calculator usage, developer participation, sales pipeline growth, customer acquisition cost, deal size, conversion rates.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Conclusion: CrewAI's marketing strategy focuses on demonstrating the value of multi-agent systems to enterprise decision-makers. By combining thought leadership, targeted advertising, developer engagement, and high-touch account-based marketing, CrewAI aims to become the leading provider of AI-powered automation solutions.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Revolutionizing Enterprise Automation with multi-agent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Tareget_audience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"Automation-Ready Innovator": Enterprise decision-makers seeking scalable, adaptable AI solutions to drive efficiency and innovation.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Campaigns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multi-faceted approach encompassing thought leadership, targeted advertising, developer engagement, and high-touch account-based marketing, all focused on showcasing the value of CrewAI’s multi-agent system.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Campaign 1: The Orchestration Edge – LinkedIn/Blog thought leadership &amp; webinar series. Tactics: Blog posts, LinkedIn ads, webinars. Goal: Establish thought leadership &amp; generate qualified leads.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Campaign 2: AI Automation ROI Calculator – Interactive tool &amp; targeted ads. Tactics: Google Ads, social media ads, website integration. Goal: Demonstrate tangible ROI &amp; drive website traffic.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Campaign 3: Agent Spotlight – Case study video series. Tactics: High-quality videos, website showcase, social media promotion. Goal: Build credibility &amp; showcase successful implementations.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Campaign 4: The AI Integration Challenge – Developer contest &amp; hackathon. Tactics: Online registration, prize pool, community engagement. Goal: Foster developer adoption &amp; generate innovative use cases.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Campaign 5: CrewAI Executive Briefing – High-touch account-based marketing. Tactics: Personalized content, direct mail, exclusive briefings. Goal: Accelerate sales cycles &amp; build relationships with key decision-makers.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