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Report: Titan &amp; Fastrack Integrated Marketing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$20,000 (My Time, My Story), $25,000 (Unfiltered Moments), $15,000 (Titan Masterclass), $20,000 (Fastrack Style Squad), $10,000 (Titan Time Capsule), $10,000 (Contingency)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Engagement Rate, UGC Submissions, Hashtag Usage, Video Views, Registration Rate, Website Traffic, App Downloads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roadmap for Titan and Fastrack to achieve marketing objectives, focusing on authentic storytelling, engaging experiences, and data-driven optimization.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marketing strategy for Titan and Fastrack, leveraging multi-channel approach to drive brand awareness, engagement, and sales.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Tareget_audience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Titan (Affluent Millennials &amp; Gen X), Fastrack (Gen Z)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Integrated Marketing Campaigns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Time, My Story (Titan - UGC campaign, Instagram, Facebook)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Unfiltered Moments (Fastrack - TikTok/Reels challenge, authenticity)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Crafted for Life - Titan Masterclass (Exclusive online masterclass, LinkedIn, Facebook)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Fastrack Style Squad (Influencer partnerships, Instagram, TikTok)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Titan Time Capsule (AR experience, Mobile App)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