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Project Report: CrewAI 6-Month Marketing Plan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Campaign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Social Media 10%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Campaign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Website Optimization 10%.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Budget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$100,000 (6-month budget). KPIs: Website Traffic, Lead Generation, Lead Conversion Rate, Cost Per Lead, Customer Acquisition Cost (CAC), Return on Investment (ROI).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Increase Qualified Leads by 30%, Improve Lead Conversion Rate by 15%, Increase Website Traffic by 20%, Establish CrewAI as a thought leader.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Comprehensive plan with detailed strategies, tactics, budget, and KPIs for Q2-Q3 2025, aiming for significant lead generation and conversion growth.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Campaign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ampaign_perform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714500"/>
            <a:ext cx="54864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Budget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budget_alloc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714500"/>
            <a:ext cx="54864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Media 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social_media_rea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714500"/>
            <a:ext cx="54864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Detailed marketing plan for CrewAI covering Q2-Q3 2025, focusing on lead generation and conversion. Includes strategy, tactics, budget, and KPIs.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Tech leaders, data scientists, and developers interested in AI automation and multi-agent systems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Marketing Campaigns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 Marketing (LinkedIn focus, blog posts, whitepapers, webinars), Paid Advertising (Google Ads, LinkedIn Ads), Email Marketing, Social Media (LinkedIn, Twitter, YouTube), Website Optimization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Campaign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 pillars: Thought Leadership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Campaign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Technical Deep Dives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Campaign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Case Studies. Budget Allocation: Content Marketing 35%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Campaign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Paid Advertising 30%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Campaign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Email Marketing 15%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