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Project Report: CrewAI Marketing Plan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White Papers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7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Webinars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8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Landing Pages)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9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“Evaluate Your Use Case” tool with personalized questions and lead magnets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40% LinkedIn Ads, 25% Content Creation, 15% Marketing Automation, 10% CRM, 10% Contingency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Website Traffic, MQLs, SQLs, Conversion Rates, CAC, LTV, Revenue per Vertical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This comprehensive plan provides a roadmap for CrewAI’s marketing success. Consistent implementation, rigorous measurement, and ongoing optimization are crucial for achieving desired results and establishing CrewAI as the leader in multi-agent AI solutions.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Content Focus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content_focu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Budget Allocation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budget_alloc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Lead Generation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pic>
        <p:nvPicPr>
          <p:cNvPr id="4" name="Picture 3" descr="lead_genera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8800" y="1714500"/>
            <a:ext cx="54864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Comprehensive marketing plan for CrewAI targeting Financial Services, Healthcare, and Marketing &amp; Sales verticals. Focuses on LinkedIn advertising, website content, and performance measurement.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Target Audience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Marketing professionals, decision-makers in Financial Services, Healthcare, and Marketing &amp; Sales.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Campaigns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LinkedIn Advertising, Website Content (Case Studies, Blog Posts, “Evaluate Your Use Case” tool), Email Marketing, Webinars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LinkedIn Ads (Sponsored Content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InMail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Lead Gen Forms)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High-Value Website Content (Case Studies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Campaign 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Blog Posts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