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Report: CrewAI Marketing Strategy &amp; Campaign Ideas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comprehensive presentation outlining CrewAI's marketing strategy, target audience, key messaging, marketing channels, and detailed campaign ideas with associated marketing copies. This presentation aims to provide a clear roadmap for increasing brand awareness, generating leads, and driving adoption of CrewAI.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Title Slide: CrewAI: Marketing Strategy &amp; Campaign Ideas; 2. Executive Summary: Overview of CrewAI's marketing goals and approach; 3. Target Audience: Detailed breakdown of primary and secondary target audiences; 4. Key Messaging: Core value proposition and key messages; 5. Marketing Channels &amp; Tactics: Overview of chosen channels and tactics; 6. Campaign Idea 1: Agent Autonomy Unleashed (description, expected impact, marketing copy); 7. Campaign Idea 2: The Multi-Agent Marketing Stack (description, expected impact, marketing copy); 8. Campaign Idea 3: Agent-First Future (description, expected impact, marketing copy); 9. Campaign Idea 4: CrewAI Hackathon (description, expected impact, marketing copy); 10. Campaign Idea 5: Beyond Automation Podcast (description, expected impact, marketing copy); 11. Budget Allocation (high level); 12. Key Performance Indicators (KPIs); 13. Q&amp;A / 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