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7"/>
  </p:notesMasterIdLst>
  <p:handoutMasterIdLst>
    <p:handoutMasterId r:id="rId28"/>
  </p:handoutMasterIdLst>
  <p:sldIdLst>
    <p:sldId id="312" r:id="rId5"/>
    <p:sldId id="304" r:id="rId6"/>
    <p:sldId id="282" r:id="rId7"/>
    <p:sldId id="323" r:id="rId8"/>
    <p:sldId id="324" r:id="rId9"/>
    <p:sldId id="325" r:id="rId10"/>
    <p:sldId id="326" r:id="rId11"/>
    <p:sldId id="327" r:id="rId12"/>
    <p:sldId id="328" r:id="rId13"/>
    <p:sldId id="321" r:id="rId14"/>
    <p:sldId id="329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297" r:id="rId2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13A98-F447-4051-8A2C-AE1EA2C47776}" v="510" dt="2025-02-15T16:35:35.548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th Sharma" userId="c04e7e455570aad4" providerId="LiveId" clId="{5D513A98-F447-4051-8A2C-AE1EA2C47776}"/>
    <pc:docChg chg="undo custSel addSld delSld modSld sldOrd">
      <pc:chgData name="Samarth Sharma" userId="c04e7e455570aad4" providerId="LiveId" clId="{5D513A98-F447-4051-8A2C-AE1EA2C47776}" dt="2025-02-15T17:44:43.217" v="4359" actId="478"/>
      <pc:docMkLst>
        <pc:docMk/>
      </pc:docMkLst>
      <pc:sldChg chg="del">
        <pc:chgData name="Samarth Sharma" userId="c04e7e455570aad4" providerId="LiveId" clId="{5D513A98-F447-4051-8A2C-AE1EA2C47776}" dt="2025-02-09T07:40:06.688" v="3227" actId="47"/>
        <pc:sldMkLst>
          <pc:docMk/>
          <pc:sldMk cId="2952923800" sldId="281"/>
        </pc:sldMkLst>
      </pc:sldChg>
      <pc:sldChg chg="addSp modSp mod ord modAnim">
        <pc:chgData name="Samarth Sharma" userId="c04e7e455570aad4" providerId="LiveId" clId="{5D513A98-F447-4051-8A2C-AE1EA2C47776}" dt="2025-02-09T05:14:57.557" v="1784"/>
        <pc:sldMkLst>
          <pc:docMk/>
          <pc:sldMk cId="685681062" sldId="282"/>
        </pc:sldMkLst>
        <pc:spChg chg="mod">
          <ac:chgData name="Samarth Sharma" userId="c04e7e455570aad4" providerId="LiveId" clId="{5D513A98-F447-4051-8A2C-AE1EA2C47776}" dt="2025-02-08T18:32:58.122" v="128" actId="20577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Samarth Sharma" userId="c04e7e455570aad4" providerId="LiveId" clId="{5D513A98-F447-4051-8A2C-AE1EA2C47776}" dt="2025-02-08T18:34:54.661" v="223" actId="20577"/>
          <ac:spMkLst>
            <pc:docMk/>
            <pc:sldMk cId="685681062" sldId="282"/>
            <ac:spMk id="3" creationId="{75111C33-898C-4414-4665-5136EB6FC126}"/>
          </ac:spMkLst>
        </pc:spChg>
        <pc:picChg chg="add mod">
          <ac:chgData name="Samarth Sharma" userId="c04e7e455570aad4" providerId="LiveId" clId="{5D513A98-F447-4051-8A2C-AE1EA2C47776}" dt="2025-02-08T18:34:03.994" v="186" actId="1076"/>
          <ac:picMkLst>
            <pc:docMk/>
            <pc:sldMk cId="685681062" sldId="282"/>
            <ac:picMk id="5" creationId="{C29EFFD4-159C-A45D-3E15-4478743D5430}"/>
          </ac:picMkLst>
        </pc:picChg>
        <pc:picChg chg="add mod">
          <ac:chgData name="Samarth Sharma" userId="c04e7e455570aad4" providerId="LiveId" clId="{5D513A98-F447-4051-8A2C-AE1EA2C47776}" dt="2025-02-08T18:34:17.879" v="188" actId="1076"/>
          <ac:picMkLst>
            <pc:docMk/>
            <pc:sldMk cId="685681062" sldId="282"/>
            <ac:picMk id="7" creationId="{2DFF5E0F-8F25-8903-5ED1-790787D2C0D3}"/>
          </ac:picMkLst>
        </pc:picChg>
        <pc:picChg chg="add mod">
          <ac:chgData name="Samarth Sharma" userId="c04e7e455570aad4" providerId="LiveId" clId="{5D513A98-F447-4051-8A2C-AE1EA2C47776}" dt="2025-02-08T18:35:05.848" v="225" actId="1076"/>
          <ac:picMkLst>
            <pc:docMk/>
            <pc:sldMk cId="685681062" sldId="282"/>
            <ac:picMk id="9" creationId="{A3136DF2-66EC-D1A8-2B23-DE1A4526E915}"/>
          </ac:picMkLst>
        </pc:picChg>
      </pc:sldChg>
      <pc:sldChg chg="addSp modSp mod">
        <pc:chgData name="Samarth Sharma" userId="c04e7e455570aad4" providerId="LiveId" clId="{5D513A98-F447-4051-8A2C-AE1EA2C47776}" dt="2025-02-09T05:12:06.182" v="1780" actId="403"/>
        <pc:sldMkLst>
          <pc:docMk/>
          <pc:sldMk cId="1973173046" sldId="297"/>
        </pc:sldMkLst>
        <pc:spChg chg="mod">
          <ac:chgData name="Samarth Sharma" userId="c04e7e455570aad4" providerId="LiveId" clId="{5D513A98-F447-4051-8A2C-AE1EA2C47776}" dt="2025-02-09T05:11:33.285" v="1749" actId="1076"/>
          <ac:spMkLst>
            <pc:docMk/>
            <pc:sldMk cId="1973173046" sldId="297"/>
            <ac:spMk id="2" creationId="{509D22C5-0C9E-B582-A8FE-B45E70A01E7F}"/>
          </ac:spMkLst>
        </pc:spChg>
        <pc:spChg chg="mod">
          <ac:chgData name="Samarth Sharma" userId="c04e7e455570aad4" providerId="LiveId" clId="{5D513A98-F447-4051-8A2C-AE1EA2C47776}" dt="2025-02-09T05:12:06.182" v="1780" actId="403"/>
          <ac:spMkLst>
            <pc:docMk/>
            <pc:sldMk cId="1973173046" sldId="297"/>
            <ac:spMk id="3" creationId="{D8B5CEF2-E667-BBB5-2EA6-C06F93B6DE12}"/>
          </ac:spMkLst>
        </pc:spChg>
        <pc:spChg chg="add mod">
          <ac:chgData name="Samarth Sharma" userId="c04e7e455570aad4" providerId="LiveId" clId="{5D513A98-F447-4051-8A2C-AE1EA2C47776}" dt="2025-02-09T05:11:55.041" v="1774" actId="404"/>
          <ac:spMkLst>
            <pc:docMk/>
            <pc:sldMk cId="1973173046" sldId="297"/>
            <ac:spMk id="4" creationId="{CCE94FB1-1CD0-1CB2-F559-B1003FD61025}"/>
          </ac:spMkLst>
        </pc:spChg>
      </pc:sldChg>
      <pc:sldChg chg="modSp mod modAnim">
        <pc:chgData name="Samarth Sharma" userId="c04e7e455570aad4" providerId="LiveId" clId="{5D513A98-F447-4051-8A2C-AE1EA2C47776}" dt="2025-02-15T06:55:02.840" v="4165" actId="20577"/>
        <pc:sldMkLst>
          <pc:docMk/>
          <pc:sldMk cId="3913219759" sldId="304"/>
        </pc:sldMkLst>
        <pc:spChg chg="mod">
          <ac:chgData name="Samarth Sharma" userId="c04e7e455570aad4" providerId="LiveId" clId="{5D513A98-F447-4051-8A2C-AE1EA2C47776}" dt="2025-02-15T06:55:02.840" v="4165" actId="20577"/>
          <ac:spMkLst>
            <pc:docMk/>
            <pc:sldMk cId="3913219759" sldId="304"/>
            <ac:spMk id="3" creationId="{D4D22962-3C7F-E480-5C35-7F4860A098E1}"/>
          </ac:spMkLst>
        </pc:spChg>
      </pc:sldChg>
      <pc:sldChg chg="del">
        <pc:chgData name="Samarth Sharma" userId="c04e7e455570aad4" providerId="LiveId" clId="{5D513A98-F447-4051-8A2C-AE1EA2C47776}" dt="2025-02-09T07:40:05.948" v="3226" actId="47"/>
        <pc:sldMkLst>
          <pc:docMk/>
          <pc:sldMk cId="2906491918" sldId="307"/>
        </pc:sldMkLst>
      </pc:sldChg>
      <pc:sldChg chg="addSp modSp mod">
        <pc:chgData name="Samarth Sharma" userId="c04e7e455570aad4" providerId="LiveId" clId="{5D513A98-F447-4051-8A2C-AE1EA2C47776}" dt="2025-02-08T18:46:16.954" v="1117" actId="20577"/>
        <pc:sldMkLst>
          <pc:docMk/>
          <pc:sldMk cId="2202437675" sldId="312"/>
        </pc:sldMkLst>
        <pc:spChg chg="add mod">
          <ac:chgData name="Samarth Sharma" userId="c04e7e455570aad4" providerId="LiveId" clId="{5D513A98-F447-4051-8A2C-AE1EA2C47776}" dt="2025-02-08T18:46:16.954" v="1117" actId="20577"/>
          <ac:spMkLst>
            <pc:docMk/>
            <pc:sldMk cId="2202437675" sldId="312"/>
            <ac:spMk id="3" creationId="{7F9F4474-3D77-2416-61CE-0C1FE0CDA0ED}"/>
          </ac:spMkLst>
        </pc:spChg>
      </pc:sldChg>
      <pc:sldChg chg="del">
        <pc:chgData name="Samarth Sharma" userId="c04e7e455570aad4" providerId="LiveId" clId="{5D513A98-F447-4051-8A2C-AE1EA2C47776}" dt="2025-02-09T07:40:07.566" v="3228" actId="47"/>
        <pc:sldMkLst>
          <pc:docMk/>
          <pc:sldMk cId="1131718056" sldId="314"/>
        </pc:sldMkLst>
      </pc:sldChg>
      <pc:sldChg chg="del">
        <pc:chgData name="Samarth Sharma" userId="c04e7e455570aad4" providerId="LiveId" clId="{5D513A98-F447-4051-8A2C-AE1EA2C47776}" dt="2025-02-09T07:40:08.650" v="3229" actId="47"/>
        <pc:sldMkLst>
          <pc:docMk/>
          <pc:sldMk cId="2468595790" sldId="315"/>
        </pc:sldMkLst>
      </pc:sldChg>
      <pc:sldChg chg="del">
        <pc:chgData name="Samarth Sharma" userId="c04e7e455570aad4" providerId="LiveId" clId="{5D513A98-F447-4051-8A2C-AE1EA2C47776}" dt="2025-02-09T07:40:09.544" v="3230" actId="47"/>
        <pc:sldMkLst>
          <pc:docMk/>
          <pc:sldMk cId="1941619646" sldId="317"/>
        </pc:sldMkLst>
      </pc:sldChg>
      <pc:sldChg chg="del">
        <pc:chgData name="Samarth Sharma" userId="c04e7e455570aad4" providerId="LiveId" clId="{5D513A98-F447-4051-8A2C-AE1EA2C47776}" dt="2025-02-09T07:40:10.394" v="3231" actId="47"/>
        <pc:sldMkLst>
          <pc:docMk/>
          <pc:sldMk cId="4072101725" sldId="318"/>
        </pc:sldMkLst>
      </pc:sldChg>
      <pc:sldChg chg="del">
        <pc:chgData name="Samarth Sharma" userId="c04e7e455570aad4" providerId="LiveId" clId="{5D513A98-F447-4051-8A2C-AE1EA2C47776}" dt="2025-02-09T07:40:10.962" v="3232" actId="47"/>
        <pc:sldMkLst>
          <pc:docMk/>
          <pc:sldMk cId="3969996159" sldId="319"/>
        </pc:sldMkLst>
      </pc:sldChg>
      <pc:sldChg chg="addSp delSp modSp mod modAnim">
        <pc:chgData name="Samarth Sharma" userId="c04e7e455570aad4" providerId="LiveId" clId="{5D513A98-F447-4051-8A2C-AE1EA2C47776}" dt="2025-02-15T05:39:06.101" v="3767" actId="14100"/>
        <pc:sldMkLst>
          <pc:docMk/>
          <pc:sldMk cId="2498021601" sldId="321"/>
        </pc:sldMkLst>
        <pc:spChg chg="mod">
          <ac:chgData name="Samarth Sharma" userId="c04e7e455570aad4" providerId="LiveId" clId="{5D513A98-F447-4051-8A2C-AE1EA2C47776}" dt="2025-02-15T05:15:12.397" v="3365" actId="1076"/>
          <ac:spMkLst>
            <pc:docMk/>
            <pc:sldMk cId="2498021601" sldId="321"/>
            <ac:spMk id="3" creationId="{38D62608-F5E4-7EC0-5EF0-4F988DDDEC5B}"/>
          </ac:spMkLst>
        </pc:spChg>
        <pc:spChg chg="add mod">
          <ac:chgData name="Samarth Sharma" userId="c04e7e455570aad4" providerId="LiveId" clId="{5D513A98-F447-4051-8A2C-AE1EA2C47776}" dt="2025-02-15T05:15:15.492" v="3366" actId="1076"/>
          <ac:spMkLst>
            <pc:docMk/>
            <pc:sldMk cId="2498021601" sldId="321"/>
            <ac:spMk id="5" creationId="{58971872-BEA9-1426-C97F-5E1D15115203}"/>
          </ac:spMkLst>
        </pc:spChg>
        <pc:spChg chg="add del mod">
          <ac:chgData name="Samarth Sharma" userId="c04e7e455570aad4" providerId="LiveId" clId="{5D513A98-F447-4051-8A2C-AE1EA2C47776}" dt="2025-02-15T05:13:13.325" v="3290" actId="478"/>
          <ac:spMkLst>
            <pc:docMk/>
            <pc:sldMk cId="2498021601" sldId="321"/>
            <ac:spMk id="7" creationId="{673A925D-E8D5-CD4C-E9BB-80983F2451C9}"/>
          </ac:spMkLst>
        </pc:spChg>
        <pc:spChg chg="add mod">
          <ac:chgData name="Samarth Sharma" userId="c04e7e455570aad4" providerId="LiveId" clId="{5D513A98-F447-4051-8A2C-AE1EA2C47776}" dt="2025-02-15T05:15:23.464" v="3371" actId="1076"/>
          <ac:spMkLst>
            <pc:docMk/>
            <pc:sldMk cId="2498021601" sldId="321"/>
            <ac:spMk id="8" creationId="{F519857B-51B0-ED99-A653-DB2044A3EAFD}"/>
          </ac:spMkLst>
        </pc:spChg>
        <pc:picChg chg="add mod">
          <ac:chgData name="Samarth Sharma" userId="c04e7e455570aad4" providerId="LiveId" clId="{5D513A98-F447-4051-8A2C-AE1EA2C47776}" dt="2025-02-15T05:15:32.810" v="3375" actId="14100"/>
          <ac:picMkLst>
            <pc:docMk/>
            <pc:sldMk cId="2498021601" sldId="321"/>
            <ac:picMk id="6" creationId="{756E5ACE-725F-EA9E-EB0E-FF2E2584B7B3}"/>
          </ac:picMkLst>
        </pc:picChg>
        <pc:picChg chg="add mod">
          <ac:chgData name="Samarth Sharma" userId="c04e7e455570aad4" providerId="LiveId" clId="{5D513A98-F447-4051-8A2C-AE1EA2C47776}" dt="2025-02-15T05:15:35.931" v="3376" actId="1076"/>
          <ac:picMkLst>
            <pc:docMk/>
            <pc:sldMk cId="2498021601" sldId="321"/>
            <ac:picMk id="10" creationId="{8E0468E8-CD9C-B59A-B371-2818C7770356}"/>
          </ac:picMkLst>
        </pc:picChg>
        <pc:picChg chg="add mod">
          <ac:chgData name="Samarth Sharma" userId="c04e7e455570aad4" providerId="LiveId" clId="{5D513A98-F447-4051-8A2C-AE1EA2C47776}" dt="2025-02-15T05:39:06.101" v="3767" actId="14100"/>
          <ac:picMkLst>
            <pc:docMk/>
            <pc:sldMk cId="2498021601" sldId="321"/>
            <ac:picMk id="12" creationId="{C765F9D0-CDEC-587A-BA26-A6AABB747BE0}"/>
          </ac:picMkLst>
        </pc:picChg>
      </pc:sldChg>
      <pc:sldChg chg="addSp delSp modSp del mod ord">
        <pc:chgData name="Samarth Sharma" userId="c04e7e455570aad4" providerId="LiveId" clId="{5D513A98-F447-4051-8A2C-AE1EA2C47776}" dt="2025-02-15T04:38:54.704" v="3287" actId="47"/>
        <pc:sldMkLst>
          <pc:docMk/>
          <pc:sldMk cId="1686213229" sldId="322"/>
        </pc:sldMkLst>
      </pc:sldChg>
      <pc:sldChg chg="addSp modSp new mod modAnim modNotesTx">
        <pc:chgData name="Samarth Sharma" userId="c04e7e455570aad4" providerId="LiveId" clId="{5D513A98-F447-4051-8A2C-AE1EA2C47776}" dt="2025-02-15T16:33:03.412" v="4210"/>
        <pc:sldMkLst>
          <pc:docMk/>
          <pc:sldMk cId="2565246296" sldId="323"/>
        </pc:sldMkLst>
        <pc:spChg chg="mod">
          <ac:chgData name="Samarth Sharma" userId="c04e7e455570aad4" providerId="LiveId" clId="{5D513A98-F447-4051-8A2C-AE1EA2C47776}" dt="2025-02-08T18:42:13.330" v="785" actId="1076"/>
          <ac:spMkLst>
            <pc:docMk/>
            <pc:sldMk cId="2565246296" sldId="323"/>
            <ac:spMk id="2" creationId="{46D80E93-A9AD-F5F9-FBEB-7FD3FD8755D4}"/>
          </ac:spMkLst>
        </pc:spChg>
        <pc:spChg chg="mod">
          <ac:chgData name="Samarth Sharma" userId="c04e7e455570aad4" providerId="LiveId" clId="{5D513A98-F447-4051-8A2C-AE1EA2C47776}" dt="2025-02-08T18:43:57.895" v="1041" actId="20577"/>
          <ac:spMkLst>
            <pc:docMk/>
            <pc:sldMk cId="2565246296" sldId="323"/>
            <ac:spMk id="3" creationId="{151B1691-3C61-5424-2642-4B1E83192E5D}"/>
          </ac:spMkLst>
        </pc:spChg>
        <pc:spChg chg="add mod">
          <ac:chgData name="Samarth Sharma" userId="c04e7e455570aad4" providerId="LiveId" clId="{5D513A98-F447-4051-8A2C-AE1EA2C47776}" dt="2025-02-15T16:32:59.228" v="4209" actId="20577"/>
          <ac:spMkLst>
            <pc:docMk/>
            <pc:sldMk cId="2565246296" sldId="323"/>
            <ac:spMk id="5" creationId="{11C5BC08-DBC1-AE3C-5F1D-7113688049F2}"/>
          </ac:spMkLst>
        </pc:spChg>
        <pc:picChg chg="add mod">
          <ac:chgData name="Samarth Sharma" userId="c04e7e455570aad4" providerId="LiveId" clId="{5D513A98-F447-4051-8A2C-AE1EA2C47776}" dt="2025-02-08T18:42:26.360" v="789" actId="1076"/>
          <ac:picMkLst>
            <pc:docMk/>
            <pc:sldMk cId="2565246296" sldId="323"/>
            <ac:picMk id="6" creationId="{844208CA-0725-0EE9-A28F-DF68B9930A9D}"/>
          </ac:picMkLst>
        </pc:picChg>
      </pc:sldChg>
      <pc:sldChg chg="addSp delSp modSp new mod modAnim">
        <pc:chgData name="Samarth Sharma" userId="c04e7e455570aad4" providerId="LiveId" clId="{5D513A98-F447-4051-8A2C-AE1EA2C47776}" dt="2025-02-15T17:44:43.217" v="4359" actId="478"/>
        <pc:sldMkLst>
          <pc:docMk/>
          <pc:sldMk cId="2576852427" sldId="324"/>
        </pc:sldMkLst>
        <pc:spChg chg="mod">
          <ac:chgData name="Samarth Sharma" userId="c04e7e455570aad4" providerId="LiveId" clId="{5D513A98-F447-4051-8A2C-AE1EA2C47776}" dt="2025-02-09T05:16:31.205" v="1793" actId="34135"/>
          <ac:spMkLst>
            <pc:docMk/>
            <pc:sldMk cId="2576852427" sldId="324"/>
            <ac:spMk id="3" creationId="{324535AF-EBCD-5264-A284-58A94CFB9BEA}"/>
          </ac:spMkLst>
        </pc:spChg>
        <pc:spChg chg="add del mod">
          <ac:chgData name="Samarth Sharma" userId="c04e7e455570aad4" providerId="LiveId" clId="{5D513A98-F447-4051-8A2C-AE1EA2C47776}" dt="2025-02-15T17:44:43.217" v="4359" actId="478"/>
          <ac:spMkLst>
            <pc:docMk/>
            <pc:sldMk cId="2576852427" sldId="324"/>
            <ac:spMk id="6" creationId="{3EA2A7B1-8B09-EB43-52C2-D4E6B6525A85}"/>
          </ac:spMkLst>
        </pc:spChg>
        <pc:spChg chg="add mod">
          <ac:chgData name="Samarth Sharma" userId="c04e7e455570aad4" providerId="LiveId" clId="{5D513A98-F447-4051-8A2C-AE1EA2C47776}" dt="2025-02-09T05:20:07.715" v="1812" actId="1076"/>
          <ac:spMkLst>
            <pc:docMk/>
            <pc:sldMk cId="2576852427" sldId="324"/>
            <ac:spMk id="10" creationId="{E3862B9C-BC6C-5CD7-C216-2371D88EE36A}"/>
          </ac:spMkLst>
        </pc:spChg>
        <pc:spChg chg="add mod">
          <ac:chgData name="Samarth Sharma" userId="c04e7e455570aad4" providerId="LiveId" clId="{5D513A98-F447-4051-8A2C-AE1EA2C47776}" dt="2025-02-09T05:21:47.084" v="1834" actId="20577"/>
          <ac:spMkLst>
            <pc:docMk/>
            <pc:sldMk cId="2576852427" sldId="324"/>
            <ac:spMk id="12" creationId="{C93D2413-B46B-1F64-4B45-1F984E2043B4}"/>
          </ac:spMkLst>
        </pc:spChg>
        <pc:picChg chg="add mod">
          <ac:chgData name="Samarth Sharma" userId="c04e7e455570aad4" providerId="LiveId" clId="{5D513A98-F447-4051-8A2C-AE1EA2C47776}" dt="2025-02-09T05:16:31.205" v="1793" actId="34135"/>
          <ac:picMkLst>
            <pc:docMk/>
            <pc:sldMk cId="2576852427" sldId="324"/>
            <ac:picMk id="5" creationId="{03FC0682-EC54-9E68-1CE4-C964142BDB88}"/>
          </ac:picMkLst>
        </pc:picChg>
        <pc:picChg chg="add mod">
          <ac:chgData name="Samarth Sharma" userId="c04e7e455570aad4" providerId="LiveId" clId="{5D513A98-F447-4051-8A2C-AE1EA2C47776}" dt="2025-02-09T05:16:31.205" v="1793" actId="34135"/>
          <ac:picMkLst>
            <pc:docMk/>
            <pc:sldMk cId="2576852427" sldId="324"/>
            <ac:picMk id="7" creationId="{DC6D26A0-341F-2173-C901-88BD78FAE5AD}"/>
          </ac:picMkLst>
        </pc:picChg>
        <pc:cxnChg chg="add mod">
          <ac:chgData name="Samarth Sharma" userId="c04e7e455570aad4" providerId="LiveId" clId="{5D513A98-F447-4051-8A2C-AE1EA2C47776}" dt="2025-02-09T05:19:43.179" v="1798" actId="13822"/>
          <ac:cxnSpMkLst>
            <pc:docMk/>
            <pc:sldMk cId="2576852427" sldId="324"/>
            <ac:cxnSpMk id="9" creationId="{FF343648-87D8-9883-B89F-880E804DEDA9}"/>
          </ac:cxnSpMkLst>
        </pc:cxnChg>
        <pc:cxnChg chg="add mod">
          <ac:chgData name="Samarth Sharma" userId="c04e7e455570aad4" providerId="LiveId" clId="{5D513A98-F447-4051-8A2C-AE1EA2C47776}" dt="2025-02-09T05:22:00.620" v="1836" actId="14100"/>
          <ac:cxnSpMkLst>
            <pc:docMk/>
            <pc:sldMk cId="2576852427" sldId="324"/>
            <ac:cxnSpMk id="11" creationId="{809D6027-1808-AB4D-3015-5EF4BC5937E4}"/>
          </ac:cxnSpMkLst>
        </pc:cxnChg>
      </pc:sldChg>
      <pc:sldChg chg="addSp delSp modSp new mod modAnim modNotesTx">
        <pc:chgData name="Samarth Sharma" userId="c04e7e455570aad4" providerId="LiveId" clId="{5D513A98-F447-4051-8A2C-AE1EA2C47776}" dt="2025-02-15T16:35:35.548" v="4320"/>
        <pc:sldMkLst>
          <pc:docMk/>
          <pc:sldMk cId="582233145" sldId="325"/>
        </pc:sldMkLst>
        <pc:spChg chg="add mod">
          <ac:chgData name="Samarth Sharma" userId="c04e7e455570aad4" providerId="LiveId" clId="{5D513A98-F447-4051-8A2C-AE1EA2C47776}" dt="2025-02-15T16:35:31.714" v="4319" actId="20577"/>
          <ac:spMkLst>
            <pc:docMk/>
            <pc:sldMk cId="582233145" sldId="325"/>
            <ac:spMk id="2" creationId="{2514DC18-91F2-DA78-828A-3B6CB06CF256}"/>
          </ac:spMkLst>
        </pc:spChg>
        <pc:spChg chg="mod">
          <ac:chgData name="Samarth Sharma" userId="c04e7e455570aad4" providerId="LiveId" clId="{5D513A98-F447-4051-8A2C-AE1EA2C47776}" dt="2025-02-09T05:45:26.412" v="2620" actId="20577"/>
          <ac:spMkLst>
            <pc:docMk/>
            <pc:sldMk cId="582233145" sldId="325"/>
            <ac:spMk id="3" creationId="{7681938E-EB6C-B8F7-6410-61F8F05FEA16}"/>
          </ac:spMkLst>
        </pc:spChg>
        <pc:picChg chg="add mod">
          <ac:chgData name="Samarth Sharma" userId="c04e7e455570aad4" providerId="LiveId" clId="{5D513A98-F447-4051-8A2C-AE1EA2C47776}" dt="2025-02-09T05:44:26.070" v="2541" actId="1076"/>
          <ac:picMkLst>
            <pc:docMk/>
            <pc:sldMk cId="582233145" sldId="325"/>
            <ac:picMk id="6" creationId="{A22C0187-09BA-9ACB-DD8F-E6AE067875A9}"/>
          </ac:picMkLst>
        </pc:picChg>
        <pc:picChg chg="add mod">
          <ac:chgData name="Samarth Sharma" userId="c04e7e455570aad4" providerId="LiveId" clId="{5D513A98-F447-4051-8A2C-AE1EA2C47776}" dt="2025-02-09T05:44:27.634" v="2542" actId="1076"/>
          <ac:picMkLst>
            <pc:docMk/>
            <pc:sldMk cId="582233145" sldId="325"/>
            <ac:picMk id="10" creationId="{CD26EBC7-EBA2-A1F4-BB73-D2EF435EEF28}"/>
          </ac:picMkLst>
        </pc:picChg>
        <pc:picChg chg="add mod">
          <ac:chgData name="Samarth Sharma" userId="c04e7e455570aad4" providerId="LiveId" clId="{5D513A98-F447-4051-8A2C-AE1EA2C47776}" dt="2025-02-09T05:44:29.100" v="2543" actId="1076"/>
          <ac:picMkLst>
            <pc:docMk/>
            <pc:sldMk cId="582233145" sldId="325"/>
            <ac:picMk id="12" creationId="{6B7E78BB-277D-2978-99B2-A60D94182E3F}"/>
          </ac:picMkLst>
        </pc:picChg>
        <pc:picChg chg="add mod">
          <ac:chgData name="Samarth Sharma" userId="c04e7e455570aad4" providerId="LiveId" clId="{5D513A98-F447-4051-8A2C-AE1EA2C47776}" dt="2025-02-09T05:45:12.262" v="2619" actId="1076"/>
          <ac:picMkLst>
            <pc:docMk/>
            <pc:sldMk cId="582233145" sldId="325"/>
            <ac:picMk id="14" creationId="{0E927F54-36A6-C79D-3CBA-225272C1E8B1}"/>
          </ac:picMkLst>
        </pc:picChg>
      </pc:sldChg>
      <pc:sldChg chg="addSp modSp new mod">
        <pc:chgData name="Samarth Sharma" userId="c04e7e455570aad4" providerId="LiveId" clId="{5D513A98-F447-4051-8A2C-AE1EA2C47776}" dt="2025-02-09T07:26:04.855" v="2785" actId="1076"/>
        <pc:sldMkLst>
          <pc:docMk/>
          <pc:sldMk cId="1361578014" sldId="326"/>
        </pc:sldMkLst>
        <pc:spChg chg="mod">
          <ac:chgData name="Samarth Sharma" userId="c04e7e455570aad4" providerId="LiveId" clId="{5D513A98-F447-4051-8A2C-AE1EA2C47776}" dt="2025-02-09T07:24:52.353" v="2760" actId="20577"/>
          <ac:spMkLst>
            <pc:docMk/>
            <pc:sldMk cId="1361578014" sldId="326"/>
            <ac:spMk id="2" creationId="{722D07D4-54B4-73CF-A20D-D08D8AECF129}"/>
          </ac:spMkLst>
        </pc:spChg>
        <pc:spChg chg="mod">
          <ac:chgData name="Samarth Sharma" userId="c04e7e455570aad4" providerId="LiveId" clId="{5D513A98-F447-4051-8A2C-AE1EA2C47776}" dt="2025-02-09T07:25:09.512" v="2766" actId="20577"/>
          <ac:spMkLst>
            <pc:docMk/>
            <pc:sldMk cId="1361578014" sldId="326"/>
            <ac:spMk id="3" creationId="{EAB0792D-9CCA-38DF-AF54-0CFB68AA6C04}"/>
          </ac:spMkLst>
        </pc:spChg>
        <pc:picChg chg="add mod">
          <ac:chgData name="Samarth Sharma" userId="c04e7e455570aad4" providerId="LiveId" clId="{5D513A98-F447-4051-8A2C-AE1EA2C47776}" dt="2025-02-09T07:26:04.855" v="2785" actId="1076"/>
          <ac:picMkLst>
            <pc:docMk/>
            <pc:sldMk cId="1361578014" sldId="326"/>
            <ac:picMk id="6" creationId="{5A15787F-C732-3BA0-226B-162025D8162B}"/>
          </ac:picMkLst>
        </pc:picChg>
      </pc:sldChg>
      <pc:sldChg chg="addSp delSp modSp new mod modAnim">
        <pc:chgData name="Samarth Sharma" userId="c04e7e455570aad4" providerId="LiveId" clId="{5D513A98-F447-4051-8A2C-AE1EA2C47776}" dt="2025-02-09T07:32:16.098" v="2971"/>
        <pc:sldMkLst>
          <pc:docMk/>
          <pc:sldMk cId="1067327435" sldId="327"/>
        </pc:sldMkLst>
        <pc:spChg chg="mod">
          <ac:chgData name="Samarth Sharma" userId="c04e7e455570aad4" providerId="LiveId" clId="{5D513A98-F447-4051-8A2C-AE1EA2C47776}" dt="2025-02-09T07:30:54.446" v="2800" actId="1076"/>
          <ac:spMkLst>
            <pc:docMk/>
            <pc:sldMk cId="1067327435" sldId="327"/>
            <ac:spMk id="3" creationId="{263AC12D-7E1D-A8F7-655B-67ABE5CCFC34}"/>
          </ac:spMkLst>
        </pc:spChg>
        <pc:spChg chg="add mod">
          <ac:chgData name="Samarth Sharma" userId="c04e7e455570aad4" providerId="LiveId" clId="{5D513A98-F447-4051-8A2C-AE1EA2C47776}" dt="2025-02-09T07:32:10.253" v="2970" actId="1076"/>
          <ac:spMkLst>
            <pc:docMk/>
            <pc:sldMk cId="1067327435" sldId="327"/>
            <ac:spMk id="7" creationId="{90C24C58-822A-0775-3BE9-44F7A09EDE93}"/>
          </ac:spMkLst>
        </pc:spChg>
        <pc:picChg chg="add mod">
          <ac:chgData name="Samarth Sharma" userId="c04e7e455570aad4" providerId="LiveId" clId="{5D513A98-F447-4051-8A2C-AE1EA2C47776}" dt="2025-02-09T07:30:52.960" v="2799" actId="1076"/>
          <ac:picMkLst>
            <pc:docMk/>
            <pc:sldMk cId="1067327435" sldId="327"/>
            <ac:picMk id="6" creationId="{4EE30B6C-23AB-C5E6-F656-66D62E52CEC9}"/>
          </ac:picMkLst>
        </pc:picChg>
      </pc:sldChg>
      <pc:sldChg chg="addSp modSp new del mod">
        <pc:chgData name="Samarth Sharma" userId="c04e7e455570aad4" providerId="LiveId" clId="{5D513A98-F447-4051-8A2C-AE1EA2C47776}" dt="2025-02-09T07:25:56.522" v="2782" actId="47"/>
        <pc:sldMkLst>
          <pc:docMk/>
          <pc:sldMk cId="3129875573" sldId="327"/>
        </pc:sldMkLst>
      </pc:sldChg>
      <pc:sldChg chg="addSp modSp new mod modAnim">
        <pc:chgData name="Samarth Sharma" userId="c04e7e455570aad4" providerId="LiveId" clId="{5D513A98-F447-4051-8A2C-AE1EA2C47776}" dt="2025-02-15T10:18:41.370" v="4174" actId="20577"/>
        <pc:sldMkLst>
          <pc:docMk/>
          <pc:sldMk cId="2886136403" sldId="328"/>
        </pc:sldMkLst>
        <pc:spChg chg="mod">
          <ac:chgData name="Samarth Sharma" userId="c04e7e455570aad4" providerId="LiveId" clId="{5D513A98-F447-4051-8A2C-AE1EA2C47776}" dt="2025-02-15T10:18:41.370" v="4174" actId="20577"/>
          <ac:spMkLst>
            <pc:docMk/>
            <pc:sldMk cId="2886136403" sldId="328"/>
            <ac:spMk id="2" creationId="{DF22973B-888C-F618-AA56-AADBB8542841}"/>
          </ac:spMkLst>
        </pc:spChg>
        <pc:spChg chg="mod">
          <ac:chgData name="Samarth Sharma" userId="c04e7e455570aad4" providerId="LiveId" clId="{5D513A98-F447-4051-8A2C-AE1EA2C47776}" dt="2025-02-09T07:36:33.256" v="3168" actId="20577"/>
          <ac:spMkLst>
            <pc:docMk/>
            <pc:sldMk cId="2886136403" sldId="328"/>
            <ac:spMk id="3" creationId="{9E34C2C5-5982-1C17-E424-FD5863D542B7}"/>
          </ac:spMkLst>
        </pc:spChg>
        <pc:picChg chg="add mod">
          <ac:chgData name="Samarth Sharma" userId="c04e7e455570aad4" providerId="LiveId" clId="{5D513A98-F447-4051-8A2C-AE1EA2C47776}" dt="2025-02-09T07:34:50.532" v="3118" actId="1076"/>
          <ac:picMkLst>
            <pc:docMk/>
            <pc:sldMk cId="2886136403" sldId="328"/>
            <ac:picMk id="6" creationId="{39B4D328-4232-BE85-2FAB-3086C74B7587}"/>
          </ac:picMkLst>
        </pc:picChg>
        <pc:picChg chg="add mod">
          <ac:chgData name="Samarth Sharma" userId="c04e7e455570aad4" providerId="LiveId" clId="{5D513A98-F447-4051-8A2C-AE1EA2C47776}" dt="2025-02-09T07:37:06.337" v="3171" actId="1076"/>
          <ac:picMkLst>
            <pc:docMk/>
            <pc:sldMk cId="2886136403" sldId="328"/>
            <ac:picMk id="8" creationId="{B3C87752-BD9E-8856-D001-32EE969DDCE5}"/>
          </ac:picMkLst>
        </pc:picChg>
      </pc:sldChg>
      <pc:sldChg chg="addSp delSp modSp new mod modAnim">
        <pc:chgData name="Samarth Sharma" userId="c04e7e455570aad4" providerId="LiveId" clId="{5D513A98-F447-4051-8A2C-AE1EA2C47776}" dt="2025-02-15T05:22:47.331" v="3528"/>
        <pc:sldMkLst>
          <pc:docMk/>
          <pc:sldMk cId="3994023237" sldId="329"/>
        </pc:sldMkLst>
        <pc:spChg chg="del">
          <ac:chgData name="Samarth Sharma" userId="c04e7e455570aad4" providerId="LiveId" clId="{5D513A98-F447-4051-8A2C-AE1EA2C47776}" dt="2025-02-15T05:17:14.818" v="3387" actId="478"/>
          <ac:spMkLst>
            <pc:docMk/>
            <pc:sldMk cId="3994023237" sldId="329"/>
            <ac:spMk id="2" creationId="{F3A2F71C-8163-9F9C-41C1-236036411B0E}"/>
          </ac:spMkLst>
        </pc:spChg>
        <pc:spChg chg="mod">
          <ac:chgData name="Samarth Sharma" userId="c04e7e455570aad4" providerId="LiveId" clId="{5D513A98-F447-4051-8A2C-AE1EA2C47776}" dt="2025-02-15T05:17:42.100" v="3413" actId="14100"/>
          <ac:spMkLst>
            <pc:docMk/>
            <pc:sldMk cId="3994023237" sldId="329"/>
            <ac:spMk id="3" creationId="{9F4B3BF8-0E32-0C9B-7183-5FC39FDC4A1C}"/>
          </ac:spMkLst>
        </pc:spChg>
        <pc:spChg chg="del">
          <ac:chgData name="Samarth Sharma" userId="c04e7e455570aad4" providerId="LiveId" clId="{5D513A98-F447-4051-8A2C-AE1EA2C47776}" dt="2025-02-15T05:17:08.415" v="3385" actId="478"/>
          <ac:spMkLst>
            <pc:docMk/>
            <pc:sldMk cId="3994023237" sldId="329"/>
            <ac:spMk id="4" creationId="{CF54D34C-F53B-1202-36B8-2E1060B0B507}"/>
          </ac:spMkLst>
        </pc:spChg>
        <pc:spChg chg="add mod">
          <ac:chgData name="Samarth Sharma" userId="c04e7e455570aad4" providerId="LiveId" clId="{5D513A98-F447-4051-8A2C-AE1EA2C47776}" dt="2025-02-15T05:20:08.498" v="3429" actId="20577"/>
          <ac:spMkLst>
            <pc:docMk/>
            <pc:sldMk cId="3994023237" sldId="329"/>
            <ac:spMk id="8" creationId="{5B68CF4A-2934-1F76-8F4B-7A2E83CCFD66}"/>
          </ac:spMkLst>
        </pc:spChg>
        <pc:spChg chg="add mod">
          <ac:chgData name="Samarth Sharma" userId="c04e7e455570aad4" providerId="LiveId" clId="{5D513A98-F447-4051-8A2C-AE1EA2C47776}" dt="2025-02-15T05:21:14.584" v="3481" actId="20577"/>
          <ac:spMkLst>
            <pc:docMk/>
            <pc:sldMk cId="3994023237" sldId="329"/>
            <ac:spMk id="11" creationId="{ACC45982-5065-B00B-8ED4-857A7C0BC6B2}"/>
          </ac:spMkLst>
        </pc:spChg>
        <pc:spChg chg="add">
          <ac:chgData name="Samarth Sharma" userId="c04e7e455570aad4" providerId="LiveId" clId="{5D513A98-F447-4051-8A2C-AE1EA2C47776}" dt="2025-02-15T05:20:57.646" v="3435"/>
          <ac:spMkLst>
            <pc:docMk/>
            <pc:sldMk cId="3994023237" sldId="329"/>
            <ac:spMk id="12" creationId="{D25367D6-E6C6-CD75-3B5A-14C0EF6D2C10}"/>
          </ac:spMkLst>
        </pc:spChg>
        <pc:spChg chg="add mod">
          <ac:chgData name="Samarth Sharma" userId="c04e7e455570aad4" providerId="LiveId" clId="{5D513A98-F447-4051-8A2C-AE1EA2C47776}" dt="2025-02-15T05:22:07.027" v="3517" actId="20577"/>
          <ac:spMkLst>
            <pc:docMk/>
            <pc:sldMk cId="3994023237" sldId="329"/>
            <ac:spMk id="15" creationId="{0FA339B5-7E68-99CA-74FC-E8B47E1DF506}"/>
          </ac:spMkLst>
        </pc:spChg>
        <pc:picChg chg="add mod">
          <ac:chgData name="Samarth Sharma" userId="c04e7e455570aad4" providerId="LiveId" clId="{5D513A98-F447-4051-8A2C-AE1EA2C47776}" dt="2025-02-15T05:18:05.751" v="3417" actId="1076"/>
          <ac:picMkLst>
            <pc:docMk/>
            <pc:sldMk cId="3994023237" sldId="329"/>
            <ac:picMk id="7" creationId="{33EC1427-890E-52A5-CDDF-85541E613E18}"/>
          </ac:picMkLst>
        </pc:picChg>
        <pc:picChg chg="add mod">
          <ac:chgData name="Samarth Sharma" userId="c04e7e455570aad4" providerId="LiveId" clId="{5D513A98-F447-4051-8A2C-AE1EA2C47776}" dt="2025-02-15T05:20:37.092" v="3433" actId="1076"/>
          <ac:picMkLst>
            <pc:docMk/>
            <pc:sldMk cId="3994023237" sldId="329"/>
            <ac:picMk id="10" creationId="{4D7F2859-FFF6-ECDA-C78F-FBFE1C0053C1}"/>
          </ac:picMkLst>
        </pc:picChg>
        <pc:picChg chg="add mod">
          <ac:chgData name="Samarth Sharma" userId="c04e7e455570aad4" providerId="LiveId" clId="{5D513A98-F447-4051-8A2C-AE1EA2C47776}" dt="2025-02-15T05:21:39.734" v="3483" actId="1076"/>
          <ac:picMkLst>
            <pc:docMk/>
            <pc:sldMk cId="3994023237" sldId="329"/>
            <ac:picMk id="14" creationId="{41DC2352-3CF0-1C8B-A8D4-E7491BDA1F5B}"/>
          </ac:picMkLst>
        </pc:picChg>
        <pc:picChg chg="add mod">
          <ac:chgData name="Samarth Sharma" userId="c04e7e455570aad4" providerId="LiveId" clId="{5D513A98-F447-4051-8A2C-AE1EA2C47776}" dt="2025-02-15T05:22:27.135" v="3520" actId="1076"/>
          <ac:picMkLst>
            <pc:docMk/>
            <pc:sldMk cId="3994023237" sldId="329"/>
            <ac:picMk id="17" creationId="{2C86F28E-6A78-A4AE-F7EE-A8EFBF9EA269}"/>
          </ac:picMkLst>
        </pc:picChg>
      </pc:sldChg>
      <pc:sldChg chg="new del">
        <pc:chgData name="Samarth Sharma" userId="c04e7e455570aad4" providerId="LiveId" clId="{5D513A98-F447-4051-8A2C-AE1EA2C47776}" dt="2025-02-15T05:23:03.313" v="3531" actId="47"/>
        <pc:sldMkLst>
          <pc:docMk/>
          <pc:sldMk cId="700447348" sldId="330"/>
        </pc:sldMkLst>
      </pc:sldChg>
      <pc:sldChg chg="addSp delSp modSp add mod delAnim modAnim">
        <pc:chgData name="Samarth Sharma" userId="c04e7e455570aad4" providerId="LiveId" clId="{5D513A98-F447-4051-8A2C-AE1EA2C47776}" dt="2025-02-15T05:26:17.129" v="3619"/>
        <pc:sldMkLst>
          <pc:docMk/>
          <pc:sldMk cId="1896015692" sldId="331"/>
        </pc:sldMkLst>
        <pc:spChg chg="mod">
          <ac:chgData name="Samarth Sharma" userId="c04e7e455570aad4" providerId="LiveId" clId="{5D513A98-F447-4051-8A2C-AE1EA2C47776}" dt="2025-02-15T05:23:21.905" v="3562" actId="20577"/>
          <ac:spMkLst>
            <pc:docMk/>
            <pc:sldMk cId="1896015692" sldId="331"/>
            <ac:spMk id="3" creationId="{672C5731-53AD-9A90-F010-9BC9FBBACA3B}"/>
          </ac:spMkLst>
        </pc:spChg>
        <pc:spChg chg="mod">
          <ac:chgData name="Samarth Sharma" userId="c04e7e455570aad4" providerId="LiveId" clId="{5D513A98-F447-4051-8A2C-AE1EA2C47776}" dt="2025-02-15T05:25:24.302" v="3607" actId="1076"/>
          <ac:spMkLst>
            <pc:docMk/>
            <pc:sldMk cId="1896015692" sldId="331"/>
            <ac:spMk id="8" creationId="{065C9C26-6EE1-B3BC-2EE1-6A7B7D2A43AC}"/>
          </ac:spMkLst>
        </pc:spChg>
        <pc:spChg chg="del">
          <ac:chgData name="Samarth Sharma" userId="c04e7e455570aad4" providerId="LiveId" clId="{5D513A98-F447-4051-8A2C-AE1EA2C47776}" dt="2025-02-15T05:24:55.173" v="3596" actId="478"/>
          <ac:spMkLst>
            <pc:docMk/>
            <pc:sldMk cId="1896015692" sldId="331"/>
            <ac:spMk id="11" creationId="{29F3AD68-65CB-07D3-4AA5-6A98C1642AA4}"/>
          </ac:spMkLst>
        </pc:spChg>
        <pc:spChg chg="del">
          <ac:chgData name="Samarth Sharma" userId="c04e7e455570aad4" providerId="LiveId" clId="{5D513A98-F447-4051-8A2C-AE1EA2C47776}" dt="2025-02-15T05:24:55.173" v="3596" actId="478"/>
          <ac:spMkLst>
            <pc:docMk/>
            <pc:sldMk cId="1896015692" sldId="331"/>
            <ac:spMk id="15" creationId="{DF71AAE2-F125-AD54-D653-479258F8EDBA}"/>
          </ac:spMkLst>
        </pc:spChg>
        <pc:picChg chg="add mod">
          <ac:chgData name="Samarth Sharma" userId="c04e7e455570aad4" providerId="LiveId" clId="{5D513A98-F447-4051-8A2C-AE1EA2C47776}" dt="2025-02-15T05:23:57.743" v="3569" actId="1076"/>
          <ac:picMkLst>
            <pc:docMk/>
            <pc:sldMk cId="1896015692" sldId="331"/>
            <ac:picMk id="4" creationId="{1738A079-D7FC-8518-1FF7-CFE60375CFF6}"/>
          </ac:picMkLst>
        </pc:picChg>
        <pc:picChg chg="del">
          <ac:chgData name="Samarth Sharma" userId="c04e7e455570aad4" providerId="LiveId" clId="{5D513A98-F447-4051-8A2C-AE1EA2C47776}" dt="2025-02-15T05:23:47.692" v="3563" actId="478"/>
          <ac:picMkLst>
            <pc:docMk/>
            <pc:sldMk cId="1896015692" sldId="331"/>
            <ac:picMk id="7" creationId="{C56A32B0-0767-6780-68C7-9D3ED537555D}"/>
          </ac:picMkLst>
        </pc:picChg>
        <pc:picChg chg="add mod">
          <ac:chgData name="Samarth Sharma" userId="c04e7e455570aad4" providerId="LiveId" clId="{5D513A98-F447-4051-8A2C-AE1EA2C47776}" dt="2025-02-15T05:25:20.829" v="3606" actId="1076"/>
          <ac:picMkLst>
            <pc:docMk/>
            <pc:sldMk cId="1896015692" sldId="331"/>
            <ac:picMk id="9" creationId="{54A8CEEA-7FF8-E263-9CE1-0F74B5E48E18}"/>
          </ac:picMkLst>
        </pc:picChg>
        <pc:picChg chg="del">
          <ac:chgData name="Samarth Sharma" userId="c04e7e455570aad4" providerId="LiveId" clId="{5D513A98-F447-4051-8A2C-AE1EA2C47776}" dt="2025-02-15T05:24:44.351" v="3591" actId="478"/>
          <ac:picMkLst>
            <pc:docMk/>
            <pc:sldMk cId="1896015692" sldId="331"/>
            <ac:picMk id="10" creationId="{27C2F8C9-CCDE-FD4B-D5B5-99BC394FFFB0}"/>
          </ac:picMkLst>
        </pc:picChg>
        <pc:picChg chg="add del mod">
          <ac:chgData name="Samarth Sharma" userId="c04e7e455570aad4" providerId="LiveId" clId="{5D513A98-F447-4051-8A2C-AE1EA2C47776}" dt="2025-02-15T05:25:17.107" v="3605" actId="21"/>
          <ac:picMkLst>
            <pc:docMk/>
            <pc:sldMk cId="1896015692" sldId="331"/>
            <ac:picMk id="13" creationId="{5BB72917-1DDD-4F4D-1AB3-C17E34EF01A1}"/>
          </ac:picMkLst>
        </pc:picChg>
        <pc:picChg chg="del">
          <ac:chgData name="Samarth Sharma" userId="c04e7e455570aad4" providerId="LiveId" clId="{5D513A98-F447-4051-8A2C-AE1EA2C47776}" dt="2025-02-15T05:24:55.173" v="3596" actId="478"/>
          <ac:picMkLst>
            <pc:docMk/>
            <pc:sldMk cId="1896015692" sldId="331"/>
            <ac:picMk id="14" creationId="{CB8E636A-E8E5-ACC1-D4DB-C4A8ADA2CBFF}"/>
          </ac:picMkLst>
        </pc:picChg>
        <pc:picChg chg="del">
          <ac:chgData name="Samarth Sharma" userId="c04e7e455570aad4" providerId="LiveId" clId="{5D513A98-F447-4051-8A2C-AE1EA2C47776}" dt="2025-02-15T05:24:55.173" v="3596" actId="478"/>
          <ac:picMkLst>
            <pc:docMk/>
            <pc:sldMk cId="1896015692" sldId="331"/>
            <ac:picMk id="17" creationId="{71ED889E-2EE0-2BCC-E2D2-9DCDD9AA273E}"/>
          </ac:picMkLst>
        </pc:picChg>
      </pc:sldChg>
      <pc:sldChg chg="addSp delSp modSp new mod">
        <pc:chgData name="Samarth Sharma" userId="c04e7e455570aad4" providerId="LiveId" clId="{5D513A98-F447-4051-8A2C-AE1EA2C47776}" dt="2025-02-15T05:26:06.823" v="3618" actId="14100"/>
        <pc:sldMkLst>
          <pc:docMk/>
          <pc:sldMk cId="2092469179" sldId="332"/>
        </pc:sldMkLst>
        <pc:spChg chg="del">
          <ac:chgData name="Samarth Sharma" userId="c04e7e455570aad4" providerId="LiveId" clId="{5D513A98-F447-4051-8A2C-AE1EA2C47776}" dt="2025-02-15T05:25:30.766" v="3609" actId="478"/>
          <ac:spMkLst>
            <pc:docMk/>
            <pc:sldMk cId="2092469179" sldId="332"/>
            <ac:spMk id="2" creationId="{D2B8B48C-E4D5-7336-8EA5-F3FD7B725DD6}"/>
          </ac:spMkLst>
        </pc:spChg>
        <pc:picChg chg="add mod">
          <ac:chgData name="Samarth Sharma" userId="c04e7e455570aad4" providerId="LiveId" clId="{5D513A98-F447-4051-8A2C-AE1EA2C47776}" dt="2025-02-15T05:26:02.734" v="3616" actId="1076"/>
          <ac:picMkLst>
            <pc:docMk/>
            <pc:sldMk cId="2092469179" sldId="332"/>
            <ac:picMk id="7" creationId="{D4695FA6-BB71-03F5-1F18-BF64F7F522C7}"/>
          </ac:picMkLst>
        </pc:picChg>
        <pc:picChg chg="add mod">
          <ac:chgData name="Samarth Sharma" userId="c04e7e455570aad4" providerId="LiveId" clId="{5D513A98-F447-4051-8A2C-AE1EA2C47776}" dt="2025-02-15T05:26:06.823" v="3618" actId="14100"/>
          <ac:picMkLst>
            <pc:docMk/>
            <pc:sldMk cId="2092469179" sldId="332"/>
            <ac:picMk id="9" creationId="{40524141-1C2A-20FA-04F6-B55801AD0664}"/>
          </ac:picMkLst>
        </pc:picChg>
      </pc:sldChg>
      <pc:sldChg chg="new del">
        <pc:chgData name="Samarth Sharma" userId="c04e7e455570aad4" providerId="LiveId" clId="{5D513A98-F447-4051-8A2C-AE1EA2C47776}" dt="2025-02-15T05:28:31.364" v="3621" actId="47"/>
        <pc:sldMkLst>
          <pc:docMk/>
          <pc:sldMk cId="83685263" sldId="333"/>
        </pc:sldMkLst>
      </pc:sldChg>
      <pc:sldChg chg="addSp delSp modSp add mod ord delAnim modAnim">
        <pc:chgData name="Samarth Sharma" userId="c04e7e455570aad4" providerId="LiveId" clId="{5D513A98-F447-4051-8A2C-AE1EA2C47776}" dt="2025-02-15T05:54:52.973" v="3829"/>
        <pc:sldMkLst>
          <pc:docMk/>
          <pc:sldMk cId="974602278" sldId="333"/>
        </pc:sldMkLst>
        <pc:spChg chg="mod">
          <ac:chgData name="Samarth Sharma" userId="c04e7e455570aad4" providerId="LiveId" clId="{5D513A98-F447-4051-8A2C-AE1EA2C47776}" dt="2025-02-15T05:30:18.603" v="3658" actId="20577"/>
          <ac:spMkLst>
            <pc:docMk/>
            <pc:sldMk cId="974602278" sldId="333"/>
            <ac:spMk id="3" creationId="{0EEE9678-261E-D13A-DA27-7DE67F7C187D}"/>
          </ac:spMkLst>
        </pc:spChg>
        <pc:spChg chg="mod">
          <ac:chgData name="Samarth Sharma" userId="c04e7e455570aad4" providerId="LiveId" clId="{5D513A98-F447-4051-8A2C-AE1EA2C47776}" dt="2025-02-15T05:31:28.440" v="3731" actId="20577"/>
          <ac:spMkLst>
            <pc:docMk/>
            <pc:sldMk cId="974602278" sldId="333"/>
            <ac:spMk id="8" creationId="{ECD53D40-3B57-2A7B-1E9D-049ED12BCBA7}"/>
          </ac:spMkLst>
        </pc:spChg>
        <pc:spChg chg="add mod">
          <ac:chgData name="Samarth Sharma" userId="c04e7e455570aad4" providerId="LiveId" clId="{5D513A98-F447-4051-8A2C-AE1EA2C47776}" dt="2025-02-15T05:53:23.569" v="3776" actId="1076"/>
          <ac:spMkLst>
            <pc:docMk/>
            <pc:sldMk cId="974602278" sldId="333"/>
            <ac:spMk id="13" creationId="{23EC528F-E4B7-BF1E-6D93-CFD116D583E1}"/>
          </ac:spMkLst>
        </pc:spChg>
        <pc:spChg chg="add mod">
          <ac:chgData name="Samarth Sharma" userId="c04e7e455570aad4" providerId="LiveId" clId="{5D513A98-F447-4051-8A2C-AE1EA2C47776}" dt="2025-02-15T05:53:55.299" v="3822" actId="20577"/>
          <ac:spMkLst>
            <pc:docMk/>
            <pc:sldMk cId="974602278" sldId="333"/>
            <ac:spMk id="16" creationId="{E401AC23-0D4F-D4A3-CCAC-3118ED2CB7FB}"/>
          </ac:spMkLst>
        </pc:spChg>
        <pc:spChg chg="add del mod">
          <ac:chgData name="Samarth Sharma" userId="c04e7e455570aad4" providerId="LiveId" clId="{5D513A98-F447-4051-8A2C-AE1EA2C47776}" dt="2025-02-15T05:53:59.149" v="3824" actId="478"/>
          <ac:spMkLst>
            <pc:docMk/>
            <pc:sldMk cId="974602278" sldId="333"/>
            <ac:spMk id="17" creationId="{6F4F8098-94AB-46E4-E7FF-22C97BD14E29}"/>
          </ac:spMkLst>
        </pc:spChg>
        <pc:picChg chg="del">
          <ac:chgData name="Samarth Sharma" userId="c04e7e455570aad4" providerId="LiveId" clId="{5D513A98-F447-4051-8A2C-AE1EA2C47776}" dt="2025-02-15T05:30:39.116" v="3659" actId="478"/>
          <ac:picMkLst>
            <pc:docMk/>
            <pc:sldMk cId="974602278" sldId="333"/>
            <ac:picMk id="4" creationId="{96F96151-0FDB-15AB-8F0F-BD8C03026B34}"/>
          </ac:picMkLst>
        </pc:picChg>
        <pc:picChg chg="add del">
          <ac:chgData name="Samarth Sharma" userId="c04e7e455570aad4" providerId="LiveId" clId="{5D513A98-F447-4051-8A2C-AE1EA2C47776}" dt="2025-02-15T05:30:41.280" v="3661" actId="478"/>
          <ac:picMkLst>
            <pc:docMk/>
            <pc:sldMk cId="974602278" sldId="333"/>
            <ac:picMk id="6" creationId="{41C71FF7-00A5-F2FE-76A2-901BEBFE281B}"/>
          </ac:picMkLst>
        </pc:picChg>
        <pc:picChg chg="del mod">
          <ac:chgData name="Samarth Sharma" userId="c04e7e455570aad4" providerId="LiveId" clId="{5D513A98-F447-4051-8A2C-AE1EA2C47776}" dt="2025-02-15T05:52:58.926" v="3771" actId="478"/>
          <ac:picMkLst>
            <pc:docMk/>
            <pc:sldMk cId="974602278" sldId="333"/>
            <ac:picMk id="9" creationId="{FEC2B6FF-55BD-B6B3-3EC1-8C85ED27534B}"/>
          </ac:picMkLst>
        </pc:picChg>
        <pc:picChg chg="add mod">
          <ac:chgData name="Samarth Sharma" userId="c04e7e455570aad4" providerId="LiveId" clId="{5D513A98-F447-4051-8A2C-AE1EA2C47776}" dt="2025-02-15T05:30:54.034" v="3665" actId="1076"/>
          <ac:picMkLst>
            <pc:docMk/>
            <pc:sldMk cId="974602278" sldId="333"/>
            <ac:picMk id="10" creationId="{27A3CE4A-48D5-D63C-1B63-19DA0D5A90E4}"/>
          </ac:picMkLst>
        </pc:picChg>
        <pc:picChg chg="add mod">
          <ac:chgData name="Samarth Sharma" userId="c04e7e455570aad4" providerId="LiveId" clId="{5D513A98-F447-4051-8A2C-AE1EA2C47776}" dt="2025-02-15T05:32:08.105" v="3736" actId="1076"/>
          <ac:picMkLst>
            <pc:docMk/>
            <pc:sldMk cId="974602278" sldId="333"/>
            <ac:picMk id="12" creationId="{CC6CB458-5DBD-8873-0B17-44DDFA916185}"/>
          </ac:picMkLst>
        </pc:picChg>
        <pc:picChg chg="add mod">
          <ac:chgData name="Samarth Sharma" userId="c04e7e455570aad4" providerId="LiveId" clId="{5D513A98-F447-4051-8A2C-AE1EA2C47776}" dt="2025-02-15T05:53:40.365" v="3779" actId="14100"/>
          <ac:picMkLst>
            <pc:docMk/>
            <pc:sldMk cId="974602278" sldId="333"/>
            <ac:picMk id="15" creationId="{FB12D35F-7CFA-CF05-B429-4C43FA7ADCEE}"/>
          </ac:picMkLst>
        </pc:picChg>
        <pc:picChg chg="add mod">
          <ac:chgData name="Samarth Sharma" userId="c04e7e455570aad4" providerId="LiveId" clId="{5D513A98-F447-4051-8A2C-AE1EA2C47776}" dt="2025-02-15T05:54:50.805" v="3828" actId="1076"/>
          <ac:picMkLst>
            <pc:docMk/>
            <pc:sldMk cId="974602278" sldId="333"/>
            <ac:picMk id="19" creationId="{D576CBFD-9320-498F-FDF1-0C64D278ED15}"/>
          </ac:picMkLst>
        </pc:picChg>
      </pc:sldChg>
      <pc:sldChg chg="addSp delSp modSp new mod modAnim">
        <pc:chgData name="Samarth Sharma" userId="c04e7e455570aad4" providerId="LiveId" clId="{5D513A98-F447-4051-8A2C-AE1EA2C47776}" dt="2025-02-15T06:49:55.134" v="4000"/>
        <pc:sldMkLst>
          <pc:docMk/>
          <pc:sldMk cId="3514761163" sldId="334"/>
        </pc:sldMkLst>
        <pc:spChg chg="del">
          <ac:chgData name="Samarth Sharma" userId="c04e7e455570aad4" providerId="LiveId" clId="{5D513A98-F447-4051-8A2C-AE1EA2C47776}" dt="2025-02-15T05:57:07.199" v="3831" actId="478"/>
          <ac:spMkLst>
            <pc:docMk/>
            <pc:sldMk cId="3514761163" sldId="334"/>
            <ac:spMk id="2" creationId="{40F4A7D3-5B62-E33F-9B55-E28CB4B1C002}"/>
          </ac:spMkLst>
        </pc:spChg>
        <pc:spChg chg="add del mod">
          <ac:chgData name="Samarth Sharma" userId="c04e7e455570aad4" providerId="LiveId" clId="{5D513A98-F447-4051-8A2C-AE1EA2C47776}" dt="2025-02-15T05:58:10.274" v="3864" actId="14100"/>
          <ac:spMkLst>
            <pc:docMk/>
            <pc:sldMk cId="3514761163" sldId="334"/>
            <ac:spMk id="3" creationId="{62AC5764-B949-401C-51E9-22B0A4CD0886}"/>
          </ac:spMkLst>
        </pc:spChg>
        <pc:spChg chg="del">
          <ac:chgData name="Samarth Sharma" userId="c04e7e455570aad4" providerId="LiveId" clId="{5D513A98-F447-4051-8A2C-AE1EA2C47776}" dt="2025-02-15T05:57:09.647" v="3832" actId="478"/>
          <ac:spMkLst>
            <pc:docMk/>
            <pc:sldMk cId="3514761163" sldId="334"/>
            <ac:spMk id="4" creationId="{49C4A901-8A1D-8AEA-6F5C-EA97E2E7F6E4}"/>
          </ac:spMkLst>
        </pc:spChg>
        <pc:spChg chg="add mod">
          <ac:chgData name="Samarth Sharma" userId="c04e7e455570aad4" providerId="LiveId" clId="{5D513A98-F447-4051-8A2C-AE1EA2C47776}" dt="2025-02-15T05:57:12.355" v="3834"/>
          <ac:spMkLst>
            <pc:docMk/>
            <pc:sldMk cId="3514761163" sldId="334"/>
            <ac:spMk id="6" creationId="{53DFDCBC-3766-62AC-7814-C125E59CBAE2}"/>
          </ac:spMkLst>
        </pc:spChg>
        <pc:spChg chg="add mod">
          <ac:chgData name="Samarth Sharma" userId="c04e7e455570aad4" providerId="LiveId" clId="{5D513A98-F447-4051-8A2C-AE1EA2C47776}" dt="2025-02-15T06:49:16.613" v="3972"/>
          <ac:spMkLst>
            <pc:docMk/>
            <pc:sldMk cId="3514761163" sldId="334"/>
            <ac:spMk id="11" creationId="{628EFA3C-AB0D-FD29-D641-008F50E1B3EC}"/>
          </ac:spMkLst>
        </pc:spChg>
        <pc:spChg chg="add mod">
          <ac:chgData name="Samarth Sharma" userId="c04e7e455570aad4" providerId="LiveId" clId="{5D513A98-F447-4051-8A2C-AE1EA2C47776}" dt="2025-02-15T06:49:36.097" v="3997" actId="20577"/>
          <ac:spMkLst>
            <pc:docMk/>
            <pc:sldMk cId="3514761163" sldId="334"/>
            <ac:spMk id="12" creationId="{5EB61114-93D3-2B2C-ED3B-A7BAE7D7E114}"/>
          </ac:spMkLst>
        </pc:spChg>
        <pc:picChg chg="add mod">
          <ac:chgData name="Samarth Sharma" userId="c04e7e455570aad4" providerId="LiveId" clId="{5D513A98-F447-4051-8A2C-AE1EA2C47776}" dt="2025-02-15T06:48:59.223" v="3963" actId="1076"/>
          <ac:picMkLst>
            <pc:docMk/>
            <pc:sldMk cId="3514761163" sldId="334"/>
            <ac:picMk id="8" creationId="{D863A779-0A80-5332-08C3-D0419A622AE2}"/>
          </ac:picMkLst>
        </pc:picChg>
        <pc:picChg chg="add mod">
          <ac:chgData name="Samarth Sharma" userId="c04e7e455570aad4" providerId="LiveId" clId="{5D513A98-F447-4051-8A2C-AE1EA2C47776}" dt="2025-02-15T06:48:56.424" v="3962" actId="1076"/>
          <ac:picMkLst>
            <pc:docMk/>
            <pc:sldMk cId="3514761163" sldId="334"/>
            <ac:picMk id="10" creationId="{E9AB6697-1706-14DC-82C1-1187924158CF}"/>
          </ac:picMkLst>
        </pc:picChg>
        <pc:picChg chg="add mod">
          <ac:chgData name="Samarth Sharma" userId="c04e7e455570aad4" providerId="LiveId" clId="{5D513A98-F447-4051-8A2C-AE1EA2C47776}" dt="2025-02-15T06:49:49.344" v="3999" actId="1076"/>
          <ac:picMkLst>
            <pc:docMk/>
            <pc:sldMk cId="3514761163" sldId="334"/>
            <ac:picMk id="14" creationId="{5A174353-AA6D-C14A-0D87-872F0E1F373A}"/>
          </ac:picMkLst>
        </pc:picChg>
      </pc:sldChg>
      <pc:sldChg chg="addSp delSp modSp add mod delAnim modAnim">
        <pc:chgData name="Samarth Sharma" userId="c04e7e455570aad4" providerId="LiveId" clId="{5D513A98-F447-4051-8A2C-AE1EA2C47776}" dt="2025-02-15T06:52:39.825" v="4077"/>
        <pc:sldMkLst>
          <pc:docMk/>
          <pc:sldMk cId="1507629007" sldId="335"/>
        </pc:sldMkLst>
        <pc:spChg chg="mod">
          <ac:chgData name="Samarth Sharma" userId="c04e7e455570aad4" providerId="LiveId" clId="{5D513A98-F447-4051-8A2C-AE1EA2C47776}" dt="2025-02-15T06:52:20.639" v="4063" actId="1076"/>
          <ac:spMkLst>
            <pc:docMk/>
            <pc:sldMk cId="1507629007" sldId="335"/>
            <ac:spMk id="3" creationId="{EEFA994C-8E9F-6DD7-2531-DFD57EFFFD68}"/>
          </ac:spMkLst>
        </pc:spChg>
        <pc:spChg chg="add mod">
          <ac:chgData name="Samarth Sharma" userId="c04e7e455570aad4" providerId="LiveId" clId="{5D513A98-F447-4051-8A2C-AE1EA2C47776}" dt="2025-02-15T06:52:29.628" v="4074" actId="20577"/>
          <ac:spMkLst>
            <pc:docMk/>
            <pc:sldMk cId="1507629007" sldId="335"/>
            <ac:spMk id="9" creationId="{DD4A3E7A-6501-BCEF-9A0F-D916CD2C737B}"/>
          </ac:spMkLst>
        </pc:spChg>
        <pc:spChg chg="del">
          <ac:chgData name="Samarth Sharma" userId="c04e7e455570aad4" providerId="LiveId" clId="{5D513A98-F447-4051-8A2C-AE1EA2C47776}" dt="2025-02-15T06:50:20.908" v="4002" actId="478"/>
          <ac:spMkLst>
            <pc:docMk/>
            <pc:sldMk cId="1507629007" sldId="335"/>
            <ac:spMk id="11" creationId="{BF56A93E-2F9C-737D-0B41-3207C7151EC5}"/>
          </ac:spMkLst>
        </pc:spChg>
        <pc:spChg chg="del">
          <ac:chgData name="Samarth Sharma" userId="c04e7e455570aad4" providerId="LiveId" clId="{5D513A98-F447-4051-8A2C-AE1EA2C47776}" dt="2025-02-15T06:50:20.908" v="4002" actId="478"/>
          <ac:spMkLst>
            <pc:docMk/>
            <pc:sldMk cId="1507629007" sldId="335"/>
            <ac:spMk id="12" creationId="{8BB9F70D-5D0D-5583-1B1D-47E4B6CB9BFA}"/>
          </ac:spMkLst>
        </pc:spChg>
        <pc:spChg chg="add mod">
          <ac:chgData name="Samarth Sharma" userId="c04e7e455570aad4" providerId="LiveId" clId="{5D513A98-F447-4051-8A2C-AE1EA2C47776}" dt="2025-02-15T06:51:55.750" v="4055"/>
          <ac:spMkLst>
            <pc:docMk/>
            <pc:sldMk cId="1507629007" sldId="335"/>
            <ac:spMk id="13" creationId="{72C26760-2B7C-C144-9668-9E6F53F228B5}"/>
          </ac:spMkLst>
        </pc:spChg>
        <pc:picChg chg="add mod">
          <ac:chgData name="Samarth Sharma" userId="c04e7e455570aad4" providerId="LiveId" clId="{5D513A98-F447-4051-8A2C-AE1EA2C47776}" dt="2025-02-15T06:52:12.297" v="4061" actId="1076"/>
          <ac:picMkLst>
            <pc:docMk/>
            <pc:sldMk cId="1507629007" sldId="335"/>
            <ac:picMk id="4" creationId="{E7FF97DF-1CDC-07EC-B583-E748E31E1943}"/>
          </ac:picMkLst>
        </pc:picChg>
        <pc:picChg chg="add del mod">
          <ac:chgData name="Samarth Sharma" userId="c04e7e455570aad4" providerId="LiveId" clId="{5D513A98-F447-4051-8A2C-AE1EA2C47776}" dt="2025-02-15T06:51:20.761" v="4045" actId="21"/>
          <ac:picMkLst>
            <pc:docMk/>
            <pc:sldMk cId="1507629007" sldId="335"/>
            <ac:picMk id="7" creationId="{B3072006-148A-2E07-B335-A3107D88EF24}"/>
          </ac:picMkLst>
        </pc:picChg>
        <pc:picChg chg="del">
          <ac:chgData name="Samarth Sharma" userId="c04e7e455570aad4" providerId="LiveId" clId="{5D513A98-F447-4051-8A2C-AE1EA2C47776}" dt="2025-02-15T06:50:20.908" v="4002" actId="478"/>
          <ac:picMkLst>
            <pc:docMk/>
            <pc:sldMk cId="1507629007" sldId="335"/>
            <ac:picMk id="8" creationId="{AC30E5B2-62CE-9A52-DEEE-293B8D44719F}"/>
          </ac:picMkLst>
        </pc:picChg>
        <pc:picChg chg="del">
          <ac:chgData name="Samarth Sharma" userId="c04e7e455570aad4" providerId="LiveId" clId="{5D513A98-F447-4051-8A2C-AE1EA2C47776}" dt="2025-02-15T06:50:20.908" v="4002" actId="478"/>
          <ac:picMkLst>
            <pc:docMk/>
            <pc:sldMk cId="1507629007" sldId="335"/>
            <ac:picMk id="10" creationId="{810A412E-C74C-4840-046E-4BDF9AC97F1A}"/>
          </ac:picMkLst>
        </pc:picChg>
        <pc:picChg chg="del">
          <ac:chgData name="Samarth Sharma" userId="c04e7e455570aad4" providerId="LiveId" clId="{5D513A98-F447-4051-8A2C-AE1EA2C47776}" dt="2025-02-15T06:50:20.908" v="4002" actId="478"/>
          <ac:picMkLst>
            <pc:docMk/>
            <pc:sldMk cId="1507629007" sldId="335"/>
            <ac:picMk id="14" creationId="{069634DA-DC56-F702-4974-53CFFB899489}"/>
          </ac:picMkLst>
        </pc:picChg>
        <pc:picChg chg="add mod">
          <ac:chgData name="Samarth Sharma" userId="c04e7e455570aad4" providerId="LiveId" clId="{5D513A98-F447-4051-8A2C-AE1EA2C47776}" dt="2025-02-15T06:52:09.339" v="4060" actId="1076"/>
          <ac:picMkLst>
            <pc:docMk/>
            <pc:sldMk cId="1507629007" sldId="335"/>
            <ac:picMk id="16" creationId="{84B4C379-C59D-D959-0F03-C26AA7357C04}"/>
          </ac:picMkLst>
        </pc:picChg>
      </pc:sldChg>
      <pc:sldChg chg="addSp modSp new mod">
        <pc:chgData name="Samarth Sharma" userId="c04e7e455570aad4" providerId="LiveId" clId="{5D513A98-F447-4051-8A2C-AE1EA2C47776}" dt="2025-02-15T09:25:33.663" v="4166" actId="1076"/>
        <pc:sldMkLst>
          <pc:docMk/>
          <pc:sldMk cId="3179107475" sldId="336"/>
        </pc:sldMkLst>
        <pc:picChg chg="add mod">
          <ac:chgData name="Samarth Sharma" userId="c04e7e455570aad4" providerId="LiveId" clId="{5D513A98-F447-4051-8A2C-AE1EA2C47776}" dt="2025-02-15T09:25:33.663" v="4166" actId="1076"/>
          <ac:picMkLst>
            <pc:docMk/>
            <pc:sldMk cId="3179107475" sldId="336"/>
            <ac:picMk id="7" creationId="{B3072006-148A-2E07-B335-A3107D88EF24}"/>
          </ac:picMkLst>
        </pc:picChg>
      </pc:sldChg>
      <pc:sldChg chg="addSp new mod">
        <pc:chgData name="Samarth Sharma" userId="c04e7e455570aad4" providerId="LiveId" clId="{5D513A98-F447-4051-8A2C-AE1EA2C47776}" dt="2025-02-15T06:52:58.461" v="4079" actId="22"/>
        <pc:sldMkLst>
          <pc:docMk/>
          <pc:sldMk cId="2301404615" sldId="337"/>
        </pc:sldMkLst>
        <pc:picChg chg="add">
          <ac:chgData name="Samarth Sharma" userId="c04e7e455570aad4" providerId="LiveId" clId="{5D513A98-F447-4051-8A2C-AE1EA2C47776}" dt="2025-02-15T06:52:58.461" v="4079" actId="22"/>
          <ac:picMkLst>
            <pc:docMk/>
            <pc:sldMk cId="2301404615" sldId="337"/>
            <ac:picMk id="4" creationId="{E7D7054D-A760-84E1-BF2C-CC566736CDA3}"/>
          </ac:picMkLst>
        </pc:picChg>
      </pc:sldChg>
      <pc:sldChg chg="addSp delSp modSp add mod ord delAnim modAnim">
        <pc:chgData name="Samarth Sharma" userId="c04e7e455570aad4" providerId="LiveId" clId="{5D513A98-F447-4051-8A2C-AE1EA2C47776}" dt="2025-02-15T06:54:12.648" v="4137"/>
        <pc:sldMkLst>
          <pc:docMk/>
          <pc:sldMk cId="2504322517" sldId="338"/>
        </pc:sldMkLst>
        <pc:spChg chg="mod">
          <ac:chgData name="Samarth Sharma" userId="c04e7e455570aad4" providerId="LiveId" clId="{5D513A98-F447-4051-8A2C-AE1EA2C47776}" dt="2025-02-15T06:54:08.280" v="4136" actId="1076"/>
          <ac:spMkLst>
            <pc:docMk/>
            <pc:sldMk cId="2504322517" sldId="338"/>
            <ac:spMk id="3" creationId="{15FB3C3C-3F9B-3750-2495-DA8B8388123D}"/>
          </ac:spMkLst>
        </pc:spChg>
        <pc:spChg chg="del">
          <ac:chgData name="Samarth Sharma" userId="c04e7e455570aad4" providerId="LiveId" clId="{5D513A98-F447-4051-8A2C-AE1EA2C47776}" dt="2025-02-15T06:53:22.433" v="4083" actId="478"/>
          <ac:spMkLst>
            <pc:docMk/>
            <pc:sldMk cId="2504322517" sldId="338"/>
            <ac:spMk id="9" creationId="{2642A09D-7ECF-F527-E3AF-6F35FDD27D58}"/>
          </ac:spMkLst>
        </pc:spChg>
        <pc:picChg chg="del">
          <ac:chgData name="Samarth Sharma" userId="c04e7e455570aad4" providerId="LiveId" clId="{5D513A98-F447-4051-8A2C-AE1EA2C47776}" dt="2025-02-15T06:53:27.059" v="4085" actId="478"/>
          <ac:picMkLst>
            <pc:docMk/>
            <pc:sldMk cId="2504322517" sldId="338"/>
            <ac:picMk id="4" creationId="{034B443C-C393-1716-2B6E-F8A63B58FD2C}"/>
          </ac:picMkLst>
        </pc:picChg>
        <pc:picChg chg="add mod">
          <ac:chgData name="Samarth Sharma" userId="c04e7e455570aad4" providerId="LiveId" clId="{5D513A98-F447-4051-8A2C-AE1EA2C47776}" dt="2025-02-15T06:54:04.456" v="4135" actId="1076"/>
          <ac:picMkLst>
            <pc:docMk/>
            <pc:sldMk cId="2504322517" sldId="338"/>
            <ac:picMk id="6" creationId="{7CB960E7-FB53-2C5A-979A-78DFAA632E66}"/>
          </ac:picMkLst>
        </pc:picChg>
        <pc:picChg chg="del">
          <ac:chgData name="Samarth Sharma" userId="c04e7e455570aad4" providerId="LiveId" clId="{5D513A98-F447-4051-8A2C-AE1EA2C47776}" dt="2025-02-15T06:53:27.059" v="4085" actId="478"/>
          <ac:picMkLst>
            <pc:docMk/>
            <pc:sldMk cId="2504322517" sldId="338"/>
            <ac:picMk id="16" creationId="{0731BAFA-6592-9BD6-355A-08FED71D912C}"/>
          </ac:picMkLst>
        </pc:picChg>
      </pc:sldChg>
      <pc:sldChg chg="addSp new mod">
        <pc:chgData name="Samarth Sharma" userId="c04e7e455570aad4" providerId="LiveId" clId="{5D513A98-F447-4051-8A2C-AE1EA2C47776}" dt="2025-02-15T06:54:27.351" v="4139" actId="22"/>
        <pc:sldMkLst>
          <pc:docMk/>
          <pc:sldMk cId="396517155" sldId="339"/>
        </pc:sldMkLst>
        <pc:picChg chg="add">
          <ac:chgData name="Samarth Sharma" userId="c04e7e455570aad4" providerId="LiveId" clId="{5D513A98-F447-4051-8A2C-AE1EA2C47776}" dt="2025-02-15T06:54:27.351" v="4139" actId="22"/>
          <ac:picMkLst>
            <pc:docMk/>
            <pc:sldMk cId="396517155" sldId="339"/>
            <ac:picMk id="7" creationId="{62DE3E81-1819-DD13-90DF-258D57E49C44}"/>
          </ac:picMkLst>
        </pc:picChg>
      </pc:sldChg>
      <pc:sldChg chg="delSp modSp new mod">
        <pc:chgData name="Samarth Sharma" userId="c04e7e455570aad4" providerId="LiveId" clId="{5D513A98-F447-4051-8A2C-AE1EA2C47776}" dt="2025-02-15T16:38:52.567" v="4356" actId="1076"/>
        <pc:sldMkLst>
          <pc:docMk/>
          <pc:sldMk cId="3286557872" sldId="340"/>
        </pc:sldMkLst>
        <pc:spChg chg="mod">
          <ac:chgData name="Samarth Sharma" userId="c04e7e455570aad4" providerId="LiveId" clId="{5D513A98-F447-4051-8A2C-AE1EA2C47776}" dt="2025-02-15T16:38:52.567" v="4356" actId="1076"/>
          <ac:spMkLst>
            <pc:docMk/>
            <pc:sldMk cId="3286557872" sldId="340"/>
            <ac:spMk id="2" creationId="{9014E13F-8008-9FFA-C514-095C73D844B1}"/>
          </ac:spMkLst>
        </pc:spChg>
        <pc:spChg chg="del mod">
          <ac:chgData name="Samarth Sharma" userId="c04e7e455570aad4" providerId="LiveId" clId="{5D513A98-F447-4051-8A2C-AE1EA2C47776}" dt="2025-02-15T16:38:39.324" v="4351" actId="478"/>
          <ac:spMkLst>
            <pc:docMk/>
            <pc:sldMk cId="3286557872" sldId="340"/>
            <ac:spMk id="3" creationId="{61A5AB6D-062B-1334-CA46-FBDFB1425CD0}"/>
          </ac:spMkLst>
        </pc:spChg>
        <pc:spChg chg="del">
          <ac:chgData name="Samarth Sharma" userId="c04e7e455570aad4" providerId="LiveId" clId="{5D513A98-F447-4051-8A2C-AE1EA2C47776}" dt="2025-02-15T16:38:02.351" v="4322" actId="478"/>
          <ac:spMkLst>
            <pc:docMk/>
            <pc:sldMk cId="3286557872" sldId="340"/>
            <ac:spMk id="4" creationId="{E177C3D0-6585-B070-F99D-FA9BF5FB0D2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Control/finite Volume numerical technique where the computational domain is divided into small, discrete regions called "control volumes," and the PDE is integrated over each control volume to obtain a system of algebraic equations that can be solved numerically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49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Element edge- depends on something other than just the values at the two nodes. </a:t>
            </a:r>
          </a:p>
        </p:txBody>
      </p:sp>
    </p:spTree>
    <p:extLst>
      <p:ext uri="{BB962C8B-B14F-4D97-AF65-F5344CB8AC3E}">
        <p14:creationId xmlns:p14="http://schemas.microsoft.com/office/powerpoint/2010/main" val="4263530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sim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DEVSIM TCAD Semiconductor device simulator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F4474-3D77-2416-61CE-0C1FE0CDA0ED}"/>
              </a:ext>
            </a:extLst>
          </p:cNvPr>
          <p:cNvSpPr txBox="1"/>
          <p:nvPr/>
        </p:nvSpPr>
        <p:spPr>
          <a:xfrm>
            <a:off x="4503174" y="5850194"/>
            <a:ext cx="27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19/02/2025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57528"/>
            <a:ext cx="9875463" cy="999746"/>
          </a:xfrm>
        </p:spPr>
        <p:txBody>
          <a:bodyPr/>
          <a:lstStyle/>
          <a:p>
            <a:pPr algn="ctr"/>
            <a:r>
              <a:rPr lang="en-US" dirty="0"/>
              <a:t>SIMULATING A 1D diode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971872-BEA9-1426-C97F-5E1D15115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8049" y="1057274"/>
            <a:ext cx="10257978" cy="471490"/>
          </a:xfrm>
        </p:spPr>
        <p:txBody>
          <a:bodyPr/>
          <a:lstStyle/>
          <a:p>
            <a:r>
              <a:rPr lang="en-IN" dirty="0"/>
              <a:t>Import necessary libraries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E5ACE-725F-EA9E-EB0E-FF2E2584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50" y="1528764"/>
            <a:ext cx="5584724" cy="1014877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519857B-51B0-ED99-A653-DB2044A3EAFD}"/>
              </a:ext>
            </a:extLst>
          </p:cNvPr>
          <p:cNvSpPr txBox="1">
            <a:spLocks/>
          </p:cNvSpPr>
          <p:nvPr/>
        </p:nvSpPr>
        <p:spPr>
          <a:xfrm>
            <a:off x="1473550" y="2551616"/>
            <a:ext cx="10257978" cy="47149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Creating the mesh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0468E8-CD9C-B59A-B371-2818C7770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692" y="2826842"/>
            <a:ext cx="8098691" cy="3747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65F9D0-CDEC-587A-BA26-A6AABB747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046" y="1625641"/>
            <a:ext cx="2649601" cy="5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B3BF8-0E32-0C9B-7183-5FC39FDC4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855406"/>
            <a:ext cx="9875463" cy="324465"/>
          </a:xfrm>
        </p:spPr>
        <p:txBody>
          <a:bodyPr/>
          <a:lstStyle/>
          <a:p>
            <a:r>
              <a:rPr lang="en-IN" dirty="0"/>
              <a:t>Set Parameters for 300K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4F743-0026-F781-400E-F216F53E6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EC1427-890E-52A5-CDDF-85541E613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59" y="1199076"/>
            <a:ext cx="10323871" cy="11858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68CF4A-2934-1F76-8F4B-7A2E83CCFD66}"/>
              </a:ext>
            </a:extLst>
          </p:cNvPr>
          <p:cNvSpPr txBox="1">
            <a:spLocks/>
          </p:cNvSpPr>
          <p:nvPr/>
        </p:nvSpPr>
        <p:spPr>
          <a:xfrm>
            <a:off x="1550564" y="2620626"/>
            <a:ext cx="9875463" cy="32446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Net Doping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F2859-FFF6-ECDA-C78F-FBFE1C00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15" y="2992142"/>
            <a:ext cx="9030960" cy="139084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C45982-5065-B00B-8ED4-857A7C0BC6B2}"/>
              </a:ext>
            </a:extLst>
          </p:cNvPr>
          <p:cNvSpPr txBox="1">
            <a:spLocks/>
          </p:cNvSpPr>
          <p:nvPr/>
        </p:nvSpPr>
        <p:spPr>
          <a:xfrm>
            <a:off x="1550562" y="4473449"/>
            <a:ext cx="9875463" cy="32446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Create Potential, Potential@n0, Potential@n1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DC2352-3CF0-1C8B-A8D4-E7491BDA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515" y="4888377"/>
            <a:ext cx="6668431" cy="48584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A339B5-7E68-99CA-74FC-E8B47E1DF506}"/>
              </a:ext>
            </a:extLst>
          </p:cNvPr>
          <p:cNvSpPr txBox="1">
            <a:spLocks/>
          </p:cNvSpPr>
          <p:nvPr/>
        </p:nvSpPr>
        <p:spPr>
          <a:xfrm>
            <a:off x="1550561" y="5586879"/>
            <a:ext cx="9875463" cy="32446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Create potential only physical models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86F28E-6A78-A4AE-F7EE-A8EFBF9EA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359" y="6071571"/>
            <a:ext cx="6887536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2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31669-BF1C-E489-B16D-98A084330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5731-53AD-9A90-F010-9BC9FBBAC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855406"/>
            <a:ext cx="9875463" cy="324465"/>
          </a:xfrm>
        </p:spPr>
        <p:txBody>
          <a:bodyPr/>
          <a:lstStyle/>
          <a:p>
            <a:r>
              <a:rPr lang="en-IN" dirty="0"/>
              <a:t>Set up contacts applying a bias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E5EA9-F592-A896-6DC5-C7FFBB351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5C9C26-6EE1-B3BC-2EE1-6A7B7D2A43AC}"/>
              </a:ext>
            </a:extLst>
          </p:cNvPr>
          <p:cNvSpPr txBox="1">
            <a:spLocks/>
          </p:cNvSpPr>
          <p:nvPr/>
        </p:nvSpPr>
        <p:spPr>
          <a:xfrm>
            <a:off x="1495502" y="3672677"/>
            <a:ext cx="9875463" cy="32446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Initial DC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8A079-D7FC-8518-1FF7-CFE60375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59" y="1295088"/>
            <a:ext cx="9998440" cy="1157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8CEEA-7FF8-E263-9CE1-0F74B5E4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02" y="4385846"/>
            <a:ext cx="10696498" cy="5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AB28-7CFF-796E-6427-56314BA5D6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B351-D02D-C363-43BD-C991749206D1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131B6-C720-486A-8C44-B3175DFEC2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95FA6-BB71-03F5-1F18-BF64F7F5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379"/>
            <a:ext cx="6891452" cy="5963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24141-1C2A-20FA-04F6-B55801AD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70" y="1669608"/>
            <a:ext cx="5422830" cy="35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6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719-F6DB-2C86-096E-96C4DF5B0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9678-261E-D13A-DA27-7DE67F7C1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855406"/>
            <a:ext cx="9875463" cy="324465"/>
          </a:xfrm>
        </p:spPr>
        <p:txBody>
          <a:bodyPr/>
          <a:lstStyle/>
          <a:p>
            <a:r>
              <a:rPr lang="en-IN" dirty="0"/>
              <a:t>Drift diffusion solution 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67CDA-3E5F-C9B0-E2F7-826E6D8AC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D53D40-3B57-2A7B-1E9D-049ED12BCBA7}"/>
              </a:ext>
            </a:extLst>
          </p:cNvPr>
          <p:cNvSpPr txBox="1">
            <a:spLocks/>
          </p:cNvSpPr>
          <p:nvPr/>
        </p:nvSpPr>
        <p:spPr>
          <a:xfrm>
            <a:off x="1495502" y="2458393"/>
            <a:ext cx="9875463" cy="32446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Create initial guess from DC only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3CE4A-48D5-D63C-1B63-19DA0D5A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46" y="1179871"/>
            <a:ext cx="7219810" cy="1135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6CB458-5DBD-8873-0B17-44DDFA916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46" y="2925680"/>
            <a:ext cx="6749740" cy="143892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EC528F-E4B7-BF1E-6D93-CFD116D583E1}"/>
              </a:ext>
            </a:extLst>
          </p:cNvPr>
          <p:cNvSpPr txBox="1">
            <a:spLocks/>
          </p:cNvSpPr>
          <p:nvPr/>
        </p:nvSpPr>
        <p:spPr>
          <a:xfrm>
            <a:off x="1372598" y="4507427"/>
            <a:ext cx="9875463" cy="32446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Set up equations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12D35F-7CFA-CF05-B429-4C43FA7AD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565" y="4930469"/>
            <a:ext cx="6846184" cy="89699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01AC23-0D4F-D4A3-CCAC-3118ED2CB7FB}"/>
              </a:ext>
            </a:extLst>
          </p:cNvPr>
          <p:cNvSpPr txBox="1">
            <a:spLocks/>
          </p:cNvSpPr>
          <p:nvPr/>
        </p:nvSpPr>
        <p:spPr>
          <a:xfrm>
            <a:off x="1158268" y="5840361"/>
            <a:ext cx="9875463" cy="32446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Drift diffusion simulation at equilibrium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76CBFD-9320-498F-FDF1-0C64D278E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05" y="6266210"/>
            <a:ext cx="10255026" cy="5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5764-B949-401C-51E9-22B0A4CD0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928689"/>
            <a:ext cx="9412404" cy="471489"/>
          </a:xfrm>
        </p:spPr>
        <p:txBody>
          <a:bodyPr/>
          <a:lstStyle/>
          <a:p>
            <a:r>
              <a:rPr lang="en-IN" dirty="0"/>
              <a:t>Ramp the bias to 0.5 volts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2E985-9E12-714D-58F8-8331AB6942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3A779-0A80-5332-08C3-D0419A62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64" y="1333029"/>
            <a:ext cx="8026055" cy="17563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AB6697-1706-14DC-82C1-11879241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59" y="3480293"/>
            <a:ext cx="5952700" cy="58474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8EFA3C-AB0D-FD29-D641-008F50E1B3EC}"/>
              </a:ext>
            </a:extLst>
          </p:cNvPr>
          <p:cNvSpPr txBox="1">
            <a:spLocks/>
          </p:cNvSpPr>
          <p:nvPr/>
        </p:nvSpPr>
        <p:spPr>
          <a:xfrm>
            <a:off x="1389798" y="3219694"/>
            <a:ext cx="9412404" cy="47148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Visualize results (</a:t>
            </a:r>
            <a:r>
              <a:rPr lang="en-IN" dirty="0" err="1"/>
              <a:t>TecPlot</a:t>
            </a:r>
            <a:r>
              <a:rPr lang="en-IN" dirty="0"/>
              <a:t> 360)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B61114-93D3-2B2C-ED3B-A7BAE7D7E114}"/>
              </a:ext>
            </a:extLst>
          </p:cNvPr>
          <p:cNvSpPr txBox="1">
            <a:spLocks/>
          </p:cNvSpPr>
          <p:nvPr/>
        </p:nvSpPr>
        <p:spPr>
          <a:xfrm>
            <a:off x="1389798" y="4065037"/>
            <a:ext cx="9412404" cy="47148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Alt- Using Matplotlib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174353-AA6D-C14A-0D87-872F0E1F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664" y="4438891"/>
            <a:ext cx="7725853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517B2-321A-0857-5D74-8FD277803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994C-8E9F-6DD7-2531-DFD57EFFF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9765" y="1761163"/>
            <a:ext cx="9412404" cy="471489"/>
          </a:xfrm>
        </p:spPr>
        <p:txBody>
          <a:bodyPr/>
          <a:lstStyle/>
          <a:p>
            <a:r>
              <a:rPr lang="en-IN" dirty="0"/>
              <a:t> Carrier density vs position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845F5-3B0B-8439-D025-09CD24304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F97DF-1CDC-07EC-B583-E748E31E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3" y="2798912"/>
            <a:ext cx="5207545" cy="247084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A3E7A-6501-BCEF-9A0F-D916CD2C737B}"/>
              </a:ext>
            </a:extLst>
          </p:cNvPr>
          <p:cNvSpPr txBox="1">
            <a:spLocks/>
          </p:cNvSpPr>
          <p:nvPr/>
        </p:nvSpPr>
        <p:spPr>
          <a:xfrm>
            <a:off x="6096000" y="1706682"/>
            <a:ext cx="9412404" cy="47148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 E and V vs position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B4C379-C59D-D959-0F03-C26AA735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30" y="2649661"/>
            <a:ext cx="6504970" cy="372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789AE-C374-4CA4-C03B-E055B488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72006-148A-2E07-B335-A3107D88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4" y="579450"/>
            <a:ext cx="9569388" cy="58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6B8B2-6564-5620-0730-410E472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7054D-A760-84E1-BF2C-CC566736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56" y="0"/>
            <a:ext cx="11068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0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68F7F-BB02-F3C9-6451-95BAA20B4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3C3C-3F9B-3750-2495-DA8B83881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371" y="645263"/>
            <a:ext cx="9412404" cy="471489"/>
          </a:xfrm>
        </p:spPr>
        <p:txBody>
          <a:bodyPr/>
          <a:lstStyle/>
          <a:p>
            <a:r>
              <a:rPr lang="en-IN" dirty="0"/>
              <a:t> Electron and hole currents and recombination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0F799-6A91-0D62-0D01-69399FA5E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960E7-FB53-2C5A-979A-78DFAA63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0" y="1116752"/>
            <a:ext cx="8830907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dirty="0"/>
              <a:t>Setting up (installation)</a:t>
            </a:r>
          </a:p>
          <a:p>
            <a:r>
              <a:rPr lang="en-US" dirty="0"/>
              <a:t>Equations and models </a:t>
            </a:r>
          </a:p>
          <a:p>
            <a:r>
              <a:rPr lang="en-US" dirty="0"/>
              <a:t>Meshing</a:t>
            </a:r>
          </a:p>
          <a:p>
            <a:r>
              <a:rPr lang="en-US" dirty="0"/>
              <a:t>Solver and Numerics</a:t>
            </a:r>
          </a:p>
          <a:p>
            <a:r>
              <a:rPr lang="en-US" dirty="0"/>
              <a:t>Simulating a 1-D diode with visualizations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380A-3EF3-689C-828B-1C4C5308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760D-B496-F693-9227-9092D34221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6C20A-E712-2461-E453-F76D8B2CA7C1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A42CF-97E1-2AD8-309C-C9C868107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E3E81-1819-DD13-90DF-258D57E4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6" y="0"/>
            <a:ext cx="11464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E13F-8008-9FFA-C514-095C73D8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431" y="2929127"/>
            <a:ext cx="8841138" cy="999746"/>
          </a:xfrm>
        </p:spPr>
        <p:txBody>
          <a:bodyPr/>
          <a:lstStyle/>
          <a:p>
            <a:r>
              <a:rPr lang="en-IN" dirty="0"/>
              <a:t>Summary and 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82107-4906-BD21-1BF8-6C1F89A6A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5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-318238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5317941"/>
            <a:ext cx="5715000" cy="2234642"/>
          </a:xfrm>
        </p:spPr>
        <p:txBody>
          <a:bodyPr>
            <a:normAutofit/>
          </a:bodyPr>
          <a:lstStyle/>
          <a:p>
            <a:r>
              <a:rPr lang="en-US" sz="1800" dirty="0"/>
              <a:t>Samarth Sharma</a:t>
            </a:r>
          </a:p>
          <a:p>
            <a:r>
              <a:rPr lang="en-US" sz="1800" dirty="0"/>
              <a:t>samarthsb23@iitk.ac.in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94FB1-1CD0-1CB2-F559-B1003FD61025}"/>
              </a:ext>
            </a:extLst>
          </p:cNvPr>
          <p:cNvSpPr txBox="1"/>
          <p:nvPr/>
        </p:nvSpPr>
        <p:spPr>
          <a:xfrm>
            <a:off x="914401" y="3077497"/>
            <a:ext cx="6007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DEVSIM manual:</a:t>
            </a:r>
          </a:p>
          <a:p>
            <a:r>
              <a:rPr lang="en-IN" sz="2400" dirty="0">
                <a:hlinkClick r:id="rId3"/>
              </a:rPr>
              <a:t>https://devsim.net/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PYTHON 3.7 or higher</a:t>
            </a:r>
          </a:p>
          <a:p>
            <a:r>
              <a:rPr lang="en-US" dirty="0"/>
              <a:t>Anaconda (highly recommended)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Installing DEVSIM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FFD4-159C-A45D-3E15-4478743D5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65" y="3090815"/>
            <a:ext cx="4477375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F5E0F-8F25-8903-5ED1-790787D2C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65" y="4085142"/>
            <a:ext cx="2534004" cy="457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136DF2-66EC-D1A8-2B23-DE1A4526E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565" y="5165596"/>
            <a:ext cx="270547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0E93-A9AD-F5F9-FBEB-7FD3FD87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63110"/>
            <a:ext cx="7965461" cy="994164"/>
          </a:xfrm>
        </p:spPr>
        <p:txBody>
          <a:bodyPr/>
          <a:lstStyle/>
          <a:p>
            <a:r>
              <a:rPr lang="en-IN" dirty="0"/>
              <a:t>Equations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1691-3C61-5424-2642-4B1E83192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242463"/>
            <a:ext cx="7965460" cy="5413976"/>
          </a:xfrm>
        </p:spPr>
        <p:txBody>
          <a:bodyPr>
            <a:normAutofit/>
          </a:bodyPr>
          <a:lstStyle/>
          <a:p>
            <a:r>
              <a:rPr lang="en-IN" dirty="0"/>
              <a:t>DEVSIM uses control volume approach for assembling PDEs on the simulation mesh. It solves the equations of the form: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Basic Terminology: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Mesh- </a:t>
            </a:r>
            <a:r>
              <a:rPr lang="en-US" dirty="0"/>
              <a:t>spatial discretization of the simulation domain</a:t>
            </a:r>
            <a:r>
              <a:rPr lang="en-IN" dirty="0"/>
              <a:t>. Contains regions, edges and nodes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Device- discrete structure being simulated. Composed of regions, interfaces and contacts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Region- A portion of the device of a specific material. Each region has its own set of equations being solved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Interface- Connects two regions together. At the interfaces, equations are specified to account for how the flux in each device crosses the region boundary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Contact- Specifies boundary conditions required for device simulation. Also specifies how terminal currents are integrated into an external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791F7-B095-49B6-6A0F-F561F2042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208CA-0725-0EE9-A28F-DF68B9930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485" y="1900938"/>
            <a:ext cx="1933454" cy="704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C5BC08-DBC1-AE3C-5F1D-7113688049F2}"/>
              </a:ext>
            </a:extLst>
          </p:cNvPr>
          <p:cNvSpPr txBox="1"/>
          <p:nvPr/>
        </p:nvSpPr>
        <p:spPr>
          <a:xfrm>
            <a:off x="206477" y="2949678"/>
            <a:ext cx="2212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: In a MOSFET, the </a:t>
            </a:r>
            <a:r>
              <a:rPr lang="en-US" b="1" dirty="0"/>
              <a:t>regions</a:t>
            </a:r>
            <a:r>
              <a:rPr lang="en-US" dirty="0"/>
              <a:t> would be the source, drain, and channel, with interfaces between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2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35AF-EBCD-5264-A284-58A94CFB9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57441" y="319087"/>
            <a:ext cx="8239823" cy="634718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Bulk Models: Define how physical properties are modelled inside a semiconductor device. 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Node models- Represents properties like carrier concentrations, potential, recombination rates, at individual nodes in a mesh. </a:t>
            </a:r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: Shockley Read Hall recombination implementation: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00050" indent="-400050">
              <a:buAutoNum type="romanLcPeriod" startAt="2"/>
            </a:pPr>
            <a:r>
              <a:rPr lang="en-IN" dirty="0"/>
              <a:t>Edge models- </a:t>
            </a:r>
            <a:r>
              <a:rPr lang="en-US" dirty="0"/>
              <a:t>Represent properties like electric field, current density, that span between two nodes.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Electric Field implementation. Note that ‘</a:t>
            </a:r>
            <a:r>
              <a:rPr lang="en-US" dirty="0" err="1"/>
              <a:t>EdgeInverseLength</a:t>
            </a:r>
            <a:r>
              <a:rPr lang="en-US" dirty="0"/>
              <a:t>’ is a built-in model. </a:t>
            </a:r>
          </a:p>
          <a:p>
            <a:pPr marL="0" indent="0">
              <a:buNone/>
            </a:pPr>
            <a:r>
              <a:rPr lang="en-US" dirty="0"/>
              <a:t>Potential@n0, Potential@n1 are created using </a:t>
            </a:r>
            <a:r>
              <a:rPr lang="en-US" dirty="0" err="1"/>
              <a:t>devsim.edge_from_node_model</a:t>
            </a:r>
            <a:r>
              <a:rPr lang="en-US" dirty="0"/>
              <a:t>()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478C-30CA-CC43-1DA8-20495D720F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C0682-EC54-9E68-1CE4-C964142BD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426" y="1816420"/>
            <a:ext cx="6453331" cy="2104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D26A0-341F-2173-C901-88BD78FAE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042" y="4544730"/>
            <a:ext cx="7766250" cy="14973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343648-87D8-9883-B89F-880E804DEDA9}"/>
              </a:ext>
            </a:extLst>
          </p:cNvPr>
          <p:cNvCxnSpPr/>
          <p:nvPr/>
        </p:nvCxnSpPr>
        <p:spPr>
          <a:xfrm flipH="1" flipV="1">
            <a:off x="2467897" y="2005781"/>
            <a:ext cx="2861187" cy="25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862B9C-BC6C-5CD7-C216-2371D88EE36A}"/>
              </a:ext>
            </a:extLst>
          </p:cNvPr>
          <p:cNvSpPr txBox="1"/>
          <p:nvPr/>
        </p:nvSpPr>
        <p:spPr>
          <a:xfrm>
            <a:off x="1388815" y="1830948"/>
            <a:ext cx="170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Derivative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9D6027-1808-AB4D-3015-5EF4BC5937E4}"/>
              </a:ext>
            </a:extLst>
          </p:cNvPr>
          <p:cNvCxnSpPr>
            <a:cxnSpLocks/>
          </p:cNvCxnSpPr>
          <p:nvPr/>
        </p:nvCxnSpPr>
        <p:spPr>
          <a:xfrm flipH="1" flipV="1">
            <a:off x="1828605" y="3214116"/>
            <a:ext cx="2867114" cy="6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3D2413-B46B-1F64-4B45-1F984E2043B4}"/>
              </a:ext>
            </a:extLst>
          </p:cNvPr>
          <p:cNvSpPr txBox="1"/>
          <p:nvPr/>
        </p:nvSpPr>
        <p:spPr>
          <a:xfrm>
            <a:off x="688729" y="2834951"/>
            <a:ext cx="170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Derivative</a:t>
            </a:r>
          </a:p>
          <a:p>
            <a:r>
              <a:rPr lang="en-IN" dirty="0" err="1"/>
              <a:t>wrt</a:t>
            </a:r>
            <a:r>
              <a:rPr lang="en-IN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257685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1938E-EB6C-B8F7-6410-61F8F05F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4926" y="229679"/>
            <a:ext cx="7965460" cy="6367765"/>
          </a:xfrm>
        </p:spPr>
        <p:txBody>
          <a:bodyPr/>
          <a:lstStyle/>
          <a:p>
            <a:pPr marL="738378" lvl="1" indent="-400050">
              <a:buFont typeface="+mj-lt"/>
              <a:buAutoNum type="romanLcPeriod" startAt="3"/>
            </a:pPr>
            <a:r>
              <a:rPr lang="en-IN" dirty="0"/>
              <a:t>Element edge models- Used when edge quantities cannot be specified entirely in terms of the quantities on both nodes of the edge, </a:t>
            </a:r>
            <a:r>
              <a:rPr lang="en-US" dirty="0"/>
              <a:t>such as when the carrier mobility is dependent on the normal electric field.</a:t>
            </a:r>
          </a:p>
          <a:p>
            <a:pPr lvl="1"/>
            <a:r>
              <a:rPr lang="en-US" dirty="0"/>
              <a:t>Model derivatives- To converge upon a solution,  derivatives are required with respect to each of the solution variable in the system. </a:t>
            </a:r>
          </a:p>
          <a:p>
            <a:pPr lvl="1"/>
            <a:r>
              <a:rPr lang="en-US" dirty="0"/>
              <a:t>Equation assembly- Defines equations using bulk models </a:t>
            </a:r>
          </a:p>
          <a:p>
            <a:pPr lvl="1"/>
            <a:r>
              <a:rPr lang="en-US" dirty="0"/>
              <a:t>Interface models: say r0 and r1 are the regions connected by the interface:</a:t>
            </a:r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r>
              <a:rPr lang="en-IN" dirty="0"/>
              <a:t>Contact models: Defines boundary conditions for terminals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Parameters:</a:t>
            </a:r>
          </a:p>
          <a:p>
            <a:pPr lvl="1"/>
            <a:r>
              <a:rPr lang="en-IN" dirty="0"/>
              <a:t>Circuit Elements: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5689-BE25-32E4-167F-2F5DB31A9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C0187-09BA-9ACB-DD8F-E6AE0678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33" y="2697577"/>
            <a:ext cx="7288873" cy="5779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26EBC7-EBA2-A1F4-BB73-D2EF435EE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468" y="3832024"/>
            <a:ext cx="5992915" cy="903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7E78BB-277D-2978-99B2-A60D94182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420" y="4873068"/>
            <a:ext cx="6502642" cy="5848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927F54-36A6-C79D-3CBA-225272C1E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5423" y="5820292"/>
            <a:ext cx="7288873" cy="868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14DC18-91F2-DA78-828A-3B6CB06CF256}"/>
              </a:ext>
            </a:extLst>
          </p:cNvPr>
          <p:cNvSpPr txBox="1"/>
          <p:nvPr/>
        </p:nvSpPr>
        <p:spPr>
          <a:xfrm>
            <a:off x="255639" y="2585884"/>
            <a:ext cx="1956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DEVSIM uses Newton’s method, it relies on the derivatives for convergence </a:t>
            </a:r>
          </a:p>
        </p:txBody>
      </p:sp>
    </p:spTree>
    <p:extLst>
      <p:ext uri="{BB962C8B-B14F-4D97-AF65-F5344CB8AC3E}">
        <p14:creationId xmlns:p14="http://schemas.microsoft.com/office/powerpoint/2010/main" val="5822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07D4-54B4-73CF-A20D-D08D8AEC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792D-9CCA-38DF-AF54-0CFB68AA6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1D-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8788C-AB79-3335-4341-8C38506E9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5787F-C732-3BA0-226B-162025D81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89" y="2731176"/>
            <a:ext cx="8551536" cy="36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7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C12D-7E1D-A8F7-655B-67ABE5CCF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7276" y="115353"/>
            <a:ext cx="7965460" cy="3497698"/>
          </a:xfrm>
        </p:spPr>
        <p:txBody>
          <a:bodyPr/>
          <a:lstStyle/>
          <a:p>
            <a:r>
              <a:rPr lang="en-IN" dirty="0"/>
              <a:t>2D-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3A77-24B7-A0FE-8D22-99C4EB569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30B6C-23AB-C5E6-F656-66D62E52C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7" y="457199"/>
            <a:ext cx="8474110" cy="6218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C24C58-822A-0775-3BE9-44F7A09EDE93}"/>
              </a:ext>
            </a:extLst>
          </p:cNvPr>
          <p:cNvSpPr txBox="1"/>
          <p:nvPr/>
        </p:nvSpPr>
        <p:spPr>
          <a:xfrm>
            <a:off x="265471" y="2274838"/>
            <a:ext cx="1907458" cy="23083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Complex meshes can also be created using an external meshing software like </a:t>
            </a:r>
            <a:r>
              <a:rPr lang="en-IN" dirty="0" err="1"/>
              <a:t>Gmsh</a:t>
            </a:r>
            <a:r>
              <a:rPr lang="en-IN" dirty="0"/>
              <a:t> and is supported by </a:t>
            </a:r>
            <a:r>
              <a:rPr lang="en-IN" dirty="0" err="1"/>
              <a:t>devsim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732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973B-888C-F618-AA56-AADBB854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Solver </a:t>
            </a:r>
            <a:r>
              <a:rPr lang="en-IN"/>
              <a:t>and Numerics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C2C5-5982-1C17-E424-FD5863D542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DEVSIM uses Newton methods to solve the system of PDEs using </a:t>
            </a:r>
            <a:r>
              <a:rPr lang="en-IN" dirty="0" err="1"/>
              <a:t>devsim.solve</a:t>
            </a:r>
            <a:r>
              <a:rPr lang="en-IN" dirty="0"/>
              <a:t>()</a:t>
            </a:r>
            <a:endParaRPr lang="en-IN" i="1" dirty="0"/>
          </a:p>
          <a:p>
            <a:r>
              <a:rPr lang="en-IN" dirty="0"/>
              <a:t>DC analysis- for DC operating point</a:t>
            </a:r>
          </a:p>
          <a:p>
            <a:endParaRPr lang="en-IN" dirty="0"/>
          </a:p>
          <a:p>
            <a:r>
              <a:rPr lang="en-IN" dirty="0"/>
              <a:t>AC analysis- </a:t>
            </a:r>
            <a:r>
              <a:rPr lang="en-US" dirty="0"/>
              <a:t>At each DC operating point, a small-signal AC analysis may be performed. An AC source is provided through a circuit and the response is then simulated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73064-1F77-F63C-359E-BE229284D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4D328-4232-BE85-2FAB-3086C74B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92682"/>
            <a:ext cx="10048568" cy="410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C87752-BD9E-8856-D001-32EE969DD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524" y="4742803"/>
            <a:ext cx="1035512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3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{3A46458C-85B4-4CD2-88EF-2DD821ECE824}tf78438558_win32</Template>
  <TotalTime>554</TotalTime>
  <Words>660</Words>
  <Application>Microsoft Office PowerPoint</Application>
  <PresentationFormat>Widescreen</PresentationFormat>
  <Paragraphs>115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Sabon Next LT</vt:lpstr>
      <vt:lpstr>Custom</vt:lpstr>
      <vt:lpstr>DEVSIM TCAD Semiconductor device simulator</vt:lpstr>
      <vt:lpstr>agenda</vt:lpstr>
      <vt:lpstr>Setting up</vt:lpstr>
      <vt:lpstr>Equations and models</vt:lpstr>
      <vt:lpstr>PowerPoint Presentation</vt:lpstr>
      <vt:lpstr>PowerPoint Presentation</vt:lpstr>
      <vt:lpstr>Meshing</vt:lpstr>
      <vt:lpstr>PowerPoint Presentation</vt:lpstr>
      <vt:lpstr>Solver and Numerics</vt:lpstr>
      <vt:lpstr>SIMULATING A 1D diode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and key takeaways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Samarth Sharma</dc:creator>
  <cp:lastModifiedBy>Samarth Sharma</cp:lastModifiedBy>
  <cp:revision>1</cp:revision>
  <dcterms:created xsi:type="dcterms:W3CDTF">2025-02-08T18:08:04Z</dcterms:created>
  <dcterms:modified xsi:type="dcterms:W3CDTF">2025-02-15T17:44:50Z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