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81656b24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81656b24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81656b244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81656b24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81656b2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81656b2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1656b2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81656b2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81656b24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81656b24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81656b2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81656b2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81656b2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81656b2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81656b2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81656b2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Training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Samarth Sharma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30700" y="3655800"/>
            <a:ext cx="3709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 4 (&lt;hls_half.h&gt;)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845600"/>
            <a:ext cx="4299300" cy="28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325" y="845600"/>
            <a:ext cx="4184074" cy="269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5029025" y="3655800"/>
            <a:ext cx="3709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5 (&lt;ap_fixed.h&gt;)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ap_fixed&lt;22,12&gt;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62800" y="2297550"/>
            <a:ext cx="72957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Vivado Block Diagrams.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a FFT algo on vivado using the built-in IP.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Understood the role of DMAs, Interconnects, Smart Connects and other components like ILAs.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Learnt about the various ports like ACP, GP-HP,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Generated bit-stream of the block diagram after creating HDL wrapper.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572"/>
            <a:ext cx="9143999" cy="257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789250" y="1981050"/>
            <a:ext cx="35655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Thank</a:t>
            </a:r>
            <a:r>
              <a:rPr lang="en" sz="3900"/>
              <a:t> You!!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Learnt about the basics of a Zynq SoC, how PS and PL are </a:t>
            </a:r>
            <a:r>
              <a:rPr lang="en"/>
              <a:t>separated</a:t>
            </a:r>
            <a:r>
              <a:rPr lang="en"/>
              <a:t>, what </a:t>
            </a:r>
            <a:r>
              <a:rPr lang="en"/>
              <a:t>accelerators</a:t>
            </a:r>
            <a:r>
              <a:rPr lang="en"/>
              <a:t> are, Vivado HLS workflow.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learnt the role of a DMA in converting MM to S and vice versa. </a:t>
            </a:r>
            <a:r>
              <a:rPr lang="en"/>
              <a:t>Learnt about AXI Interfaces, AXI Stream, Master-Slave, handshaking (TVALID, TREADY), UART, DDR.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 a simple HLS code to check for a key in an array.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850"/>
            <a:ext cx="5070350" cy="36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50" y="1570125"/>
            <a:ext cx="4073650" cy="258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2, 3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2001475"/>
            <a:ext cx="769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matrix multiplication in HLS using AXI Stream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Started learning about latency optimizations.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Got familiar with terms like latency, </a:t>
            </a:r>
            <a:r>
              <a:rPr lang="en"/>
              <a:t>Initiation</a:t>
            </a:r>
            <a:r>
              <a:rPr lang="en"/>
              <a:t> Interval (II), Trip 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Learnt about pragmas like LOOP_FLATTEN, PIPELINE, UNROLL, ARRAY_PARTITION.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Studied about Rewind and Flush.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</a:t>
            </a:r>
            <a:r>
              <a:rPr lang="en"/>
              <a:t> matrix multiplication for 16x16 and higher sizes to compare and contrast differences.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20991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(no pipelining or other optimizations)</a:t>
            </a:r>
            <a:endParaRPr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00" y="239325"/>
            <a:ext cx="5408099" cy="48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20991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(with loop flattening, pipeline)</a:t>
            </a:r>
            <a:endParaRPr/>
          </a:p>
        </p:txBody>
      </p:sp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00" y="338238"/>
            <a:ext cx="6279025" cy="44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776100" y="221500"/>
            <a:ext cx="2099100" cy="3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 (Also added array partitioning and shifted #pragma PIPELINE before loop3, hence unrolling it)</a:t>
            </a:r>
            <a:endParaRPr/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00" y="270775"/>
            <a:ext cx="6353124" cy="446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045825" y="9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Latency-Resource tradeoff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83725" y="2926875"/>
            <a:ext cx="9477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Solution1</a:t>
            </a:r>
            <a:endParaRPr/>
          </a:p>
        </p:txBody>
      </p:sp>
      <p:sp>
        <p:nvSpPr>
          <p:cNvPr id="177" name="Google Shape;177;p20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784772"/>
            <a:ext cx="3547175" cy="22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550" y="699087"/>
            <a:ext cx="3593225" cy="21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025" y="2866189"/>
            <a:ext cx="3254175" cy="19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126525" y="2866200"/>
            <a:ext cx="9477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Solution2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318350" y="3868675"/>
            <a:ext cx="9477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62800" y="2297550"/>
            <a:ext cx="72957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Learnt about resource optimizations.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word length optimization.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&lt;hls_half.h&gt; and &lt;ap_fixed.h&gt; (ap_fixed &lt;total bits, int bits&gt;)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Played around with the number of bits in ap_fixed to get the optimal output.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