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Nuni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81656b24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81656b24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81656b244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81656b244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81656b244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81656b244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c6f73a04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c6f73a04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c6f73a04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c6f73a04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81656b244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81656b244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6f73a0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6f73a0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81656b244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81656b244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81656b244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81656b244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81656b244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81656b244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81656b244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81656b244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c6f73a04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c6f73a04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Internship Training</a:t>
            </a:r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Samarth Sharma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1"/>
          </p:nvPr>
        </p:nvSpPr>
        <p:spPr>
          <a:xfrm>
            <a:off x="830700" y="3655800"/>
            <a:ext cx="37092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Solution 4 (&lt;hls_half.h&gt;)</a:t>
            </a:r>
            <a:endParaRPr/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25" y="845600"/>
            <a:ext cx="4299300" cy="28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325" y="845600"/>
            <a:ext cx="4184074" cy="2690903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2"/>
          <p:cNvSpPr txBox="1">
            <a:spLocks noGrp="1"/>
          </p:cNvSpPr>
          <p:nvPr>
            <p:ph type="body" idx="1"/>
          </p:nvPr>
        </p:nvSpPr>
        <p:spPr>
          <a:xfrm>
            <a:off x="5029025" y="3655800"/>
            <a:ext cx="3709200" cy="7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5 (&lt;ap_fixed.h&gt;)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ap_fixed&lt;22,12&gt;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5</a:t>
            </a: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862800" y="2297550"/>
            <a:ext cx="72957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on Vivado Block Diagrams.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Implemented a FFT algo on vivado using the built-in IP.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Understood the role of DMAs, Interconnects, Smart Connects and other components like ILAs.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Learnt about the various ports like ACP, GP-HP, etc.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Generated bit-stream of the block diagram after creating HDL wrapper.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85572"/>
            <a:ext cx="9143999" cy="2572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2789250" y="1981050"/>
            <a:ext cx="3565500" cy="11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Thank You!!</a:t>
            </a:r>
            <a:endParaRPr sz="3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1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Learnt about the basics of a Zynq SoC, how PS and PL are separated, what accelerators are, Vivado HLS workflow.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Also learnt the role of a DMA in converting MM to S and vice versa. Learnt about AXI Interfaces, AXI Stream, Master-Slave, handshaking (TVALID, TREADY), UART, DDR.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Implemented a simple HLS code to check for a key in an array.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3850"/>
            <a:ext cx="5070350" cy="367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0350" y="1570125"/>
            <a:ext cx="4073650" cy="2583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2, 3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2001475"/>
            <a:ext cx="76944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Implemented matrix multiplication in HLS using AXI Stream interface.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Started learning about latency optimizations.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Got familiar with terms like latency, Initiation Interval (II), Trip count.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Learnt about pragmas like LOOP_FLATTEN, PIPELINE, UNROLL, ARRAY_PARTITION.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Studied about Rewind and Flush.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Implemented matrix multiplication for 16x16 and higher sizes to compare and contrast differences.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2099100" cy="3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 (no pipelining or other optimizations)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6" name="Google Shape;15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4600" y="239325"/>
            <a:ext cx="5408099" cy="48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2099100" cy="3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2 (with loop flattening, pipeline)</a:t>
            </a:r>
            <a:endParaRPr/>
          </a:p>
        </p:txBody>
      </p:sp>
      <p:sp>
        <p:nvSpPr>
          <p:cNvPr id="162" name="Google Shape;162;p18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7800" y="338238"/>
            <a:ext cx="6279025" cy="446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776100" y="221500"/>
            <a:ext cx="2099100" cy="3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3 (Also added array partitioning and shifted #pragma PIPELINE before loop3, hence unrolling it)</a:t>
            </a:r>
            <a:endParaRPr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6300" y="270775"/>
            <a:ext cx="6353124" cy="4460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2045825" y="968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Latency-Resource tradeoff</a:t>
            </a: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883725" y="2926875"/>
            <a:ext cx="947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Solution1</a:t>
            </a:r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8" name="Google Shape;17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784772"/>
            <a:ext cx="3547175" cy="22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5550" y="699087"/>
            <a:ext cx="3593225" cy="21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75025" y="2866189"/>
            <a:ext cx="3254175" cy="197598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7126525" y="2866200"/>
            <a:ext cx="947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Solution2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2318350" y="3868675"/>
            <a:ext cx="947700" cy="3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Solution3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862800" y="2297550"/>
            <a:ext cx="72957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Learnt about resource optimizations.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Implemented word length optimization.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Used &lt;hls_half.h&gt; and &lt;ap_fixed.h&gt; (ap_fixed &lt;total bits, int bits&gt;)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Played around with the number of bits in ap_fixed to get the optimal output.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</Words>
  <Application>Microsoft Office PowerPoint</Application>
  <PresentationFormat>On-screen Show (16:9)</PresentationFormat>
  <Paragraphs>35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Nunito</vt:lpstr>
      <vt:lpstr>Calibri</vt:lpstr>
      <vt:lpstr>Shift</vt:lpstr>
      <vt:lpstr>Internship Training</vt:lpstr>
      <vt:lpstr>Week 1</vt:lpstr>
      <vt:lpstr>PowerPoint Presentation</vt:lpstr>
      <vt:lpstr>Week 2, 3</vt:lpstr>
      <vt:lpstr>Solution 1 (no pipelining or other optimizations)</vt:lpstr>
      <vt:lpstr>Solution 2 (with loop flattening, pipeline)</vt:lpstr>
      <vt:lpstr>Solution 3 (Also added array partitioning and shifted #pragma PIPELINE before loop3, hence unrolling it)</vt:lpstr>
      <vt:lpstr>Latency-Resource tradeoff</vt:lpstr>
      <vt:lpstr>Week 4</vt:lpstr>
      <vt:lpstr>PowerPoint Presentation</vt:lpstr>
      <vt:lpstr>Week 5</vt:lpstr>
      <vt:lpstr>PowerPoint Presentation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Samarth</dc:creator>
  <cp:lastModifiedBy>Samarth Sharma</cp:lastModifiedBy>
  <cp:revision>1</cp:revision>
  <dcterms:modified xsi:type="dcterms:W3CDTF">2025-05-17T05:54:45Z</dcterms:modified>
</cp:coreProperties>
</file>