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875add8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875add8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875add8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875add8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a46fef0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a46fef0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b16fff2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b16fff2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b16fff2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b16fff2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a46fef06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a46fef0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a46fef0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a46fef0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b16fff2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b16fff2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b16fff2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b16fff2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a46fef0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a46fef0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875add8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875add8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b16fff2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b16fff2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b16fff2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b16fff2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a46fef0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a46fef0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b16fff2d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b16fff2d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875add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875add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875add8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875add8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875add8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875add8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75add84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875add84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875add8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875add8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41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image" Target="../media/image35.png"/><Relationship Id="rId7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Week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Samarth Sharma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92470"/>
            <a:ext cx="9144001" cy="300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225" y="2571750"/>
            <a:ext cx="2991975" cy="24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50" y="3191975"/>
            <a:ext cx="2755950" cy="64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950" y="3985675"/>
            <a:ext cx="2755950" cy="6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71900" y="1870400"/>
            <a:ext cx="2496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impl.(8192)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115125" y="1862800"/>
            <a:ext cx="2496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Hardware impl. (8192)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7475" y="4464425"/>
            <a:ext cx="88560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time(8192) = SW time/HW time = 11.8ms/752 mus = 15.69 approx.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time(1024) = SW time/HW time = 3.11ms/586 mus = 5.31 approx.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1" y="371324"/>
            <a:ext cx="4038550" cy="132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125" y="371325"/>
            <a:ext cx="4038549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450" y="2508550"/>
            <a:ext cx="389511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319550" y="4004025"/>
            <a:ext cx="2496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Hardware impl. (1024)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272" y="2675672"/>
            <a:ext cx="3921033" cy="8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471900" y="3721525"/>
            <a:ext cx="2496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impl.(1024)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Multiplication(8x8)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78288" y="4579675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0.011/0.0039 = 2.82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697613" y="4525850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0.14/0.00267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52.43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784275" y="1366475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7755875" y="1177325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569" y="2995000"/>
            <a:ext cx="2664429" cy="15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300" y="1620838"/>
            <a:ext cx="2920694" cy="12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300" y="3081775"/>
            <a:ext cx="2617121" cy="15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675" y="1695575"/>
            <a:ext cx="2865933" cy="12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0475" y="3861575"/>
            <a:ext cx="3529073" cy="8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3493326" y="3448800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 time (using numpy)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4575"/>
            <a:ext cx="4457025" cy="29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805138" y="7784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164876" y="7387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(No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475" y="1506425"/>
            <a:ext cx="4114775" cy="28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805138" y="7784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164876" y="7387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(No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50" y="1620174"/>
            <a:ext cx="4049900" cy="24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850" y="1551025"/>
            <a:ext cx="4246611" cy="24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50" y="632900"/>
            <a:ext cx="4353450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5217625" y="4629275"/>
            <a:ext cx="41220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RMS error = 1.14e-5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226525" y="4706350"/>
            <a:ext cx="41220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RMS error = 9.55e-6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794188" y="226725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153913" y="18705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37" y="555825"/>
            <a:ext cx="4546188" cy="39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471900" y="405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(32x32)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6380288" y="4527650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0.653/0.0023 = 283.91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514800" y="4527650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0.64/0.007 = 91.43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815875" y="1223663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7370725" y="117285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25" y="1603563"/>
            <a:ext cx="33432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25" y="3003925"/>
            <a:ext cx="2833725" cy="16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550" y="1552763"/>
            <a:ext cx="2988444" cy="12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0300" y="2902123"/>
            <a:ext cx="2763710" cy="17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3299626" y="40254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 time (using numpy)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3625" y="4354535"/>
            <a:ext cx="3529201" cy="78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900" y="1297453"/>
            <a:ext cx="4572000" cy="333182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805138" y="7784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5164876" y="7387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(No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00" y="1297450"/>
            <a:ext cx="4057851" cy="28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805138" y="7784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5164876" y="7387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(No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" y="1604800"/>
            <a:ext cx="4252075" cy="22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75" y="1627112"/>
            <a:ext cx="4618925" cy="22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5185325" y="4136325"/>
            <a:ext cx="41220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RMS error = 6.84e-5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34871"/>
            <a:ext cx="4518625" cy="22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8825"/>
            <a:ext cx="4267201" cy="2223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52400" y="4035150"/>
            <a:ext cx="41220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RMS error = 6.97e-5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on Pynq-Z2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48725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100x100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568750" y="4110450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19.65/0.112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175.45 approx.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6467700" y="4140825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=19.52/0.003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6506.67 approx.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805138" y="7784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5978226" y="767700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(+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24" y="1148774"/>
            <a:ext cx="3358275" cy="12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74" y="2471350"/>
            <a:ext cx="2859259" cy="17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588" y="2424463"/>
            <a:ext cx="2859250" cy="173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250" y="1113738"/>
            <a:ext cx="2792665" cy="12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3374951" y="388997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 time (using numpy)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0521" y="4270332"/>
            <a:ext cx="3358275" cy="87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3" y="1665600"/>
            <a:ext cx="3815252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323" y="1665600"/>
            <a:ext cx="4210038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805138" y="7784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164876" y="7387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(+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5" y="1919075"/>
            <a:ext cx="4474976" cy="22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126" y="1919075"/>
            <a:ext cx="4277257" cy="22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805138" y="7784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5164876" y="7387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(+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460950" y="2545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89400" y="4419900"/>
            <a:ext cx="30549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RMS error = 4e-4 approx.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00" y="1403700"/>
            <a:ext cx="4463201" cy="2816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4847800" y="4129100"/>
            <a:ext cx="41292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RMS error = 1.07 approx. (This is very high, so we try to update WLO to get this lower)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794113" y="864500"/>
            <a:ext cx="3195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UNOPTIMIZED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5153851" y="824825"/>
            <a:ext cx="3529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OPTIMIZED (+ Word Length Opt)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00" y="1313025"/>
            <a:ext cx="4549600" cy="28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WLO</a:t>
            </a:r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Optimal found: &lt;22,11&gt;</a:t>
            </a:r>
            <a:endParaRPr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88" y="2307375"/>
            <a:ext cx="3286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/>
        </p:nvSpPr>
        <p:spPr>
          <a:xfrm>
            <a:off x="471900" y="4240950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=19.52/0.003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6506.67 approx.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475" y="1805375"/>
            <a:ext cx="4499701" cy="29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4950025" y="4742975"/>
            <a:ext cx="3195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RMS error = 0.072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432580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Thank You!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adder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Understood basic syntax for writing python drivers in pynq.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Read about AXI interfaces and handshaking.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Tried implementing the same lab using MMIO read/write.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Understood how to deal with negative values.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234018"/>
            <a:ext cx="9143999" cy="2437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250" y="2571750"/>
            <a:ext cx="4042400" cy="22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5" y="738725"/>
            <a:ext cx="4532650" cy="12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89525" y="2067250"/>
            <a:ext cx="2496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impl.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675" y="738723"/>
            <a:ext cx="4121675" cy="13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007500" y="2067250"/>
            <a:ext cx="2496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Hardware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26250" y="3089500"/>
            <a:ext cx="77154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Acceleration time = SW time/HW time = 2.2ms/154 mus = 14.29 approx.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Reconfigurable FFT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DMAs were used with a reconfigurable FFT IP.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Understood how hierarchies are created in Vivado.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Learnt about configuring FFT IP. 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Since a lot of code was redundant, learnt how we can create drivers to prevent writing the same code again and again. 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625" y="1668600"/>
            <a:ext cx="4551501" cy="3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50" y="625100"/>
            <a:ext cx="2460525" cy="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8650"/>
            <a:ext cx="4717588" cy="31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89" y="967850"/>
            <a:ext cx="4426411" cy="31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615100"/>
            <a:ext cx="3029342" cy="5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420354"/>
            <a:ext cx="4626449" cy="349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250" y="1420350"/>
            <a:ext cx="4406701" cy="333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