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d456f4a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d456f4a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456f4a5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456f4a5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d456f4a5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d456f4a5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456f4a5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d456f4a5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d456f4a5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d456f4a5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Week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Samarth Sharma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Understood theory behind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Recreated the code in HLS 2019.1 and made the block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Wrote the driver after generating bitstream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Yet to test it out on the board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70600" y="412600"/>
            <a:ext cx="836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 up Vivado 2024.2 and Vitis unified IDE on my system.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Tried making block diagrams on ZCU111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475"/>
            <a:ext cx="9144000" cy="34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74325" y="738725"/>
            <a:ext cx="8969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on ZCU111 (Opt w/o WLO)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38" y="1833000"/>
            <a:ext cx="50958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" y="738713"/>
            <a:ext cx="87534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Unoptimized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25" y="1721625"/>
            <a:ext cx="5143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257163"/>
            <a:ext cx="80295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386550" y="2517950"/>
            <a:ext cx="2370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