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h0Tw6dgfLcZfGfTR4dtNzxxoJ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0D7170-D4F8-4104-9736-D63E5D61ECF9}">
  <a:tblStyle styleId="{6F0D7170-D4F8-4104-9736-D63E5D61E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5a39ba2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5a39ba2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Matrix Multiplication on ZCU111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/>
              <a:t>Samarth Sharma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6057900" y="44717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factor(Opt) = 123.69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3375400" y="13138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 time with for loops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3375400" y="31422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5884325" y="11102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4270300" y="36820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220850" y="45316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factor(Unopt) = 70.43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621" y="1587938"/>
            <a:ext cx="3684378" cy="9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48" y="1634123"/>
            <a:ext cx="3274400" cy="11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850" y="2933522"/>
            <a:ext cx="2826250" cy="15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4819" y="2888225"/>
            <a:ext cx="2985119" cy="15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750" y="1421138"/>
            <a:ext cx="27908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5763" y="3131463"/>
            <a:ext cx="25908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ctrTitle"/>
          </p:nvPr>
        </p:nvSpPr>
        <p:spPr>
          <a:xfrm>
            <a:off x="4527100" y="19335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100x100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Vitis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3.2e-5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3.2e-5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50" y="1846950"/>
            <a:ext cx="50292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00" y="3231850"/>
            <a:ext cx="50292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260400" y="370150"/>
            <a:ext cx="80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Latency &amp; Resources in Vitis Synthesis Report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7383825" y="112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277975" y="33525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2679"/>
            <a:ext cx="9144000" cy="184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74900"/>
            <a:ext cx="9144001" cy="138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6057900" y="44717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factor(Opt) = 3269.23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3375400" y="13138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 time with for loops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3375400" y="31422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5884325" y="11102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4270300" y="36820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220850" y="42411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factor(Unopt) = 181.44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50" y="1192950"/>
            <a:ext cx="3242891" cy="11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465" y="1555738"/>
            <a:ext cx="3374963" cy="8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3325" y="2733527"/>
            <a:ext cx="2967100" cy="162609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5"/>
          <p:cNvSpPr txBox="1"/>
          <p:nvPr/>
        </p:nvSpPr>
        <p:spPr>
          <a:xfrm>
            <a:off x="3097350" y="469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beats numpy!!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850" y="2507975"/>
            <a:ext cx="3086100" cy="160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1438075"/>
            <a:ext cx="3197066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50" y="2998250"/>
            <a:ext cx="3256750" cy="10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ctrTitle"/>
          </p:nvPr>
        </p:nvSpPr>
        <p:spPr>
          <a:xfrm>
            <a:off x="4527100" y="19335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100x100 with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Word Length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260400" y="370150"/>
            <a:ext cx="80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Latency &amp; Resources in Vitis Synthesis Report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7383825" y="112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7267200" y="32987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 &lt;29,9&gt;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3" name="Google Shape;3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40625"/>
            <a:ext cx="9144000" cy="142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3050" y="1533175"/>
            <a:ext cx="9144001" cy="138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5939525" y="34495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 = 4079.03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375400" y="13138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 time with for loops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5884325" y="11102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375400" y="3321038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50" y="1192950"/>
            <a:ext cx="3242891" cy="11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5465" y="1555738"/>
            <a:ext cx="3374963" cy="8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 txBox="1"/>
          <p:nvPr/>
        </p:nvSpPr>
        <p:spPr>
          <a:xfrm>
            <a:off x="3097350" y="469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beats numpy!!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2484075"/>
            <a:ext cx="3086100" cy="202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ctrTitle"/>
          </p:nvPr>
        </p:nvSpPr>
        <p:spPr>
          <a:xfrm>
            <a:off x="4527100" y="19335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8x8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5522250" y="13262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5522250" y="2531313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 point &lt;29,9&gt;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625" y="1093750"/>
            <a:ext cx="3529500" cy="84985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5522250" y="3968050"/>
            <a:ext cx="308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Fixed point &lt;23,11&gt;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Lesser precision= More error!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225" y="2299893"/>
            <a:ext cx="24860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275" y="3712818"/>
            <a:ext cx="3790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5a39ba2f_2_3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36" name="Google Shape;336;g35e5a39ba2f_2_3"/>
          <p:cNvGraphicFramePr/>
          <p:nvPr/>
        </p:nvGraphicFramePr>
        <p:xfrm>
          <a:off x="737275" y="115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{6F0D7170-D4F8-4104-9736-D63E5D61ECF9}</a:tableStyleId>
              </a:tblPr>
              <a:tblGrid>
                <a:gridCol w="636850"/>
                <a:gridCol w="2143325"/>
                <a:gridCol w="2175600"/>
                <a:gridCol w="2283225"/>
              </a:tblGrid>
              <a:tr h="4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S.no.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Size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 Factor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RMSE on board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8x8 unopt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1.1e-6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8x8 opt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2.33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8.5e-7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32x32 unopt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70.43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6.18e-6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32x32 opt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123.69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5.58e-6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100x100 unopt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181.44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3.16e-5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100x100 opt_float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3269.23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2.84e-5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100x100 opt + WLO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4079.03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1.7e-4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342" name="Google Shape;342;p21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2855550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Vitis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25" y="1664025"/>
            <a:ext cx="48672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1e-6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25" y="3287425"/>
            <a:ext cx="51435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1e-6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260400" y="370150"/>
            <a:ext cx="80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Latency &amp; Resources in Vitis Synthesis Report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7383825" y="112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8" y="3714325"/>
            <a:ext cx="9089525" cy="134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42950"/>
            <a:ext cx="9034623" cy="190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7277975" y="33525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69050"/>
            <a:ext cx="3223000" cy="11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7425" y="2428200"/>
            <a:ext cx="3223000" cy="181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6057900" y="44717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factor(Opt) = 2.33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8450" y="1425525"/>
            <a:ext cx="3609200" cy="84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3375400" y="13138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 time with for loops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3375400" y="31422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5884325" y="11102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Numpy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2524859"/>
            <a:ext cx="3223000" cy="161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 txBox="1"/>
          <p:nvPr/>
        </p:nvSpPr>
        <p:spPr>
          <a:xfrm>
            <a:off x="4270300" y="368202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PL time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220850" y="42411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Acceleration factor(Unopt) = 1.11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board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725" y="3093000"/>
            <a:ext cx="2886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275" y="1411613"/>
            <a:ext cx="27527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ctrTitle"/>
          </p:nvPr>
        </p:nvSpPr>
        <p:spPr>
          <a:xfrm>
            <a:off x="4527100" y="19335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32x32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260400" y="370150"/>
            <a:ext cx="619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RMSE on Vitis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5522250" y="165255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6e-6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5522250" y="31822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6e-6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50" y="1652550"/>
            <a:ext cx="48482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25" y="3188988"/>
            <a:ext cx="48672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/>
        </p:nvSpPr>
        <p:spPr>
          <a:xfrm flipH="1" rot="10800000">
            <a:off x="2832150" y="426450"/>
            <a:ext cx="352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260400" y="370150"/>
            <a:ext cx="804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Latency &amp; Resources in Vitis Synthesis Report</a:t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7383825" y="1125300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7277975" y="3352575"/>
            <a:ext cx="308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Optimized 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50" y="1555000"/>
            <a:ext cx="7699139" cy="15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36225"/>
            <a:ext cx="8282701" cy="12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