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78becf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78becf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78becf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78becf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78becf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78becf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78becf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78becf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78becf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78becf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66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Internship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Samarth Sharma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9606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Thank you!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AutoNum type="arabicPeriod"/>
            </a:pPr>
            <a:r>
              <a:rPr lang="en" sz="3900"/>
              <a:t>Recorded the videos for the tutorial </a:t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AutoNum type="arabicPeriod"/>
            </a:pPr>
            <a:r>
              <a:rPr lang="en" sz="3900"/>
              <a:t>Implemented MUSIC on Vitis 2024.2 and checked it on the board</a:t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AutoNum type="arabicPeriod"/>
            </a:pPr>
            <a:r>
              <a:rPr lang="en" sz="3900"/>
              <a:t>Analysed the results for MUSIC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Created 4 videos: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Explained the workflow, implemented 8x8 unoptimized Matrix Multiplication on Vitis Unified IDE 2024.2, analysed synthesis report, exported the IP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Imported IP to Vivado, explained </a:t>
            </a:r>
            <a:r>
              <a:rPr lang="en">
                <a:solidFill>
                  <a:schemeClr val="dk2"/>
                </a:solidFill>
              </a:rPr>
              <a:t>block</a:t>
            </a:r>
            <a:r>
              <a:rPr lang="en">
                <a:solidFill>
                  <a:schemeClr val="dk2"/>
                </a:solidFill>
              </a:rPr>
              <a:t> diagram and generated the bitstream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Created the pynq driver for the 8x8 unoptimized bitstream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Covered latency and resource optimizations, presented all final results in the form of a ppt comparing </a:t>
            </a:r>
            <a:r>
              <a:rPr lang="en">
                <a:solidFill>
                  <a:schemeClr val="dk2"/>
                </a:solidFill>
              </a:rPr>
              <a:t>acceleration</a:t>
            </a:r>
            <a:r>
              <a:rPr lang="en">
                <a:solidFill>
                  <a:schemeClr val="dk2"/>
                </a:solidFill>
              </a:rPr>
              <a:t> factors and RMS errors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on 2024.2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33909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25" y="1658825"/>
            <a:ext cx="4441374" cy="33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4135325"/>
            <a:ext cx="2894533" cy="8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94" y="550401"/>
            <a:ext cx="6587818" cy="4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r>
              <a:rPr lang="en"/>
              <a:t> in 2024.2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732"/>
            <a:ext cx="9143999" cy="326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in 2019.1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00" y="1533863"/>
            <a:ext cx="8147651" cy="34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	                                          2019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175" y="1853225"/>
            <a:ext cx="4523951" cy="26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3225"/>
            <a:ext cx="4523949" cy="2629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Resources(Vitis)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1" y="2297900"/>
            <a:ext cx="4235275" cy="2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954963"/>
            <a:ext cx="45243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406825" y="822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	                                          2019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Resources(Vivado)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