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jkfDw5q5e4EzDfu1URyfIXOjmE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b919e3e2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6b919e3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b919e3e2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6b919e3e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b919e3e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b919e3e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b919e3e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b919e3e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b919e3e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b919e3e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c4e185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c4e185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c4e18528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6c4e1852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c4e1852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c4e1852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a0098e53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6a0098e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a0098e53e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6a0098e5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a0098e5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6a0098e5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45818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Week 7 Internship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Samarth Sharma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b919e3e2d_0_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ESPRIT with HLS SVD 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6b919e3e2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9875"/>
            <a:ext cx="5199450" cy="35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6b919e3e2d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500" y="2508950"/>
            <a:ext cx="34671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6b919e3e2d_0_4"/>
          <p:cNvSpPr txBox="1"/>
          <p:nvPr>
            <p:ph type="title"/>
          </p:nvPr>
        </p:nvSpPr>
        <p:spPr>
          <a:xfrm>
            <a:off x="1095800" y="5312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For 5 runs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b919e3e2d_0_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6b919e3e2d_0_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6b919e3e2d_0_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g36b919e3e2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3871"/>
            <a:ext cx="9144000" cy="395575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6b919e3e2d_0_23"/>
          <p:cNvSpPr txBox="1"/>
          <p:nvPr/>
        </p:nvSpPr>
        <p:spPr>
          <a:xfrm>
            <a:off x="604750" y="4792725"/>
            <a:ext cx="31743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50 lakh -&gt;18cr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b919e3e2d_0_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6b919e3e2d_0_3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6b919e3e2d_0_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36b919e3e2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850" y="1506425"/>
            <a:ext cx="51625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b919e3e2d_0_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6b919e3e2d_0_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6b919e3e2d_0_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36b919e3e2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065"/>
            <a:ext cx="9143999" cy="270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c4e185287_0_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200 runs</a:t>
            </a:r>
            <a:endParaRPr/>
          </a:p>
        </p:txBody>
      </p:sp>
      <p:sp>
        <p:nvSpPr>
          <p:cNvPr id="178" name="Google Shape;178;g36c4e185287_0_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6c4e185287_0_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36c4e1852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000" y="2345813"/>
            <a:ext cx="23622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36c4e18528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75" y="1506426"/>
            <a:ext cx="4521950" cy="37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c4e185287_0_8"/>
          <p:cNvSpPr txBox="1"/>
          <p:nvPr>
            <p:ph type="title"/>
          </p:nvPr>
        </p:nvSpPr>
        <p:spPr>
          <a:xfrm>
            <a:off x="460950" y="2065350"/>
            <a:ext cx="86829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Pseudo</a:t>
            </a:r>
            <a:r>
              <a:rPr lang="en"/>
              <a:t>-inverse using Golub Kahan - Complex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c4e185287_0_12"/>
          <p:cNvSpPr txBox="1"/>
          <p:nvPr>
            <p:ph type="title"/>
          </p:nvPr>
        </p:nvSpPr>
        <p:spPr>
          <a:xfrm>
            <a:off x="471900" y="738725"/>
            <a:ext cx="34902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numpy qr</a:t>
            </a:r>
            <a:endParaRPr/>
          </a:p>
        </p:txBody>
      </p:sp>
      <p:sp>
        <p:nvSpPr>
          <p:cNvPr id="192" name="Google Shape;192;g36c4e185287_0_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6c4e185287_0_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36c4e18528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5" y="1721625"/>
            <a:ext cx="371475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6c4e185287_0_12"/>
          <p:cNvSpPr txBox="1"/>
          <p:nvPr>
            <p:ph type="title"/>
          </p:nvPr>
        </p:nvSpPr>
        <p:spPr>
          <a:xfrm>
            <a:off x="4874675" y="738725"/>
            <a:ext cx="34902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givens</a:t>
            </a:r>
            <a:endParaRPr/>
          </a:p>
        </p:txBody>
      </p:sp>
      <p:sp>
        <p:nvSpPr>
          <p:cNvPr id="196" name="Google Shape;196;g36c4e185287_0_12"/>
          <p:cNvSpPr txBox="1"/>
          <p:nvPr/>
        </p:nvSpPr>
        <p:spPr>
          <a:xfrm>
            <a:off x="712350" y="198000"/>
            <a:ext cx="1732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99x2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g36c4e185287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150" y="2003038"/>
            <a:ext cx="31432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4454928" y="186427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dk2"/>
                </a:solidFill>
              </a:rPr>
              <a:t>Thank you!!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SVD on the board (Arch1)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Float 50x50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SVD testing</a:t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75" y="1927825"/>
            <a:ext cx="3658949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7825" y="566575"/>
            <a:ext cx="4057650" cy="16544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550925" y="1682925"/>
            <a:ext cx="167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5210225" y="154950"/>
            <a:ext cx="2119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PS Impl1: NumPy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5351875" y="2449350"/>
            <a:ext cx="2811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 Impl2: A@AT, AT@A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4125" y="2803500"/>
            <a:ext cx="1997671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3000" y="4153650"/>
            <a:ext cx="2119800" cy="74713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5663081" y="3806925"/>
            <a:ext cx="3151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 Impl3: Householder-&gt;AAT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13" y="1033238"/>
            <a:ext cx="43338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275" y="2412075"/>
            <a:ext cx="4279725" cy="658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900" y="3626625"/>
            <a:ext cx="4057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3600" y="2476675"/>
            <a:ext cx="3578036" cy="6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a0098e53e_0_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SVD on the board (Arch1)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Complex float 100x100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a0098e53e_0_8"/>
          <p:cNvSpPr txBox="1"/>
          <p:nvPr>
            <p:ph type="title"/>
          </p:nvPr>
        </p:nvSpPr>
        <p:spPr>
          <a:xfrm>
            <a:off x="471900" y="738725"/>
            <a:ext cx="5835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SVD testing (100x100 complex)</a:t>
            </a:r>
            <a:endParaRPr/>
          </a:p>
        </p:txBody>
      </p:sp>
      <p:sp>
        <p:nvSpPr>
          <p:cNvPr id="107" name="Google Shape;107;g36a0098e53e_0_8"/>
          <p:cNvSpPr txBox="1"/>
          <p:nvPr/>
        </p:nvSpPr>
        <p:spPr>
          <a:xfrm>
            <a:off x="550925" y="1682925"/>
            <a:ext cx="167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36a0098e53e_0_8"/>
          <p:cNvSpPr txBox="1"/>
          <p:nvPr/>
        </p:nvSpPr>
        <p:spPr>
          <a:xfrm>
            <a:off x="5425425" y="262550"/>
            <a:ext cx="2119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PS Impl1: NumPy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36a0098e53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425" y="683850"/>
            <a:ext cx="2952650" cy="144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6a0098e53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80125"/>
            <a:ext cx="3316748" cy="29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6a0098e53e_0_8"/>
          <p:cNvSpPr txBox="1"/>
          <p:nvPr/>
        </p:nvSpPr>
        <p:spPr>
          <a:xfrm>
            <a:off x="5231750" y="2306725"/>
            <a:ext cx="3615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 Impl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Householder -&gt; A@AH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36a0098e53e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797" y="2683150"/>
            <a:ext cx="3029900" cy="12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6a0098e53e_0_8"/>
          <p:cNvSpPr txBox="1"/>
          <p:nvPr/>
        </p:nvSpPr>
        <p:spPr>
          <a:xfrm>
            <a:off x="5631625" y="4006350"/>
            <a:ext cx="3615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 Impl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A@AH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g36a0098e53e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5951" y="4328975"/>
            <a:ext cx="1931892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a0098e53e_0_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0" name="Google Shape;120;g36a0098e53e_0_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1" name="Google Shape;121;g36a0098e53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125" y="1432925"/>
            <a:ext cx="3814550" cy="7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6a0098e53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00" y="910350"/>
            <a:ext cx="3578025" cy="95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6a0098e53e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00" y="2066000"/>
            <a:ext cx="2077175" cy="8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6a0098e53e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600" y="3145988"/>
            <a:ext cx="18669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6a0098e53e_0_20"/>
          <p:cNvSpPr txBox="1"/>
          <p:nvPr/>
        </p:nvSpPr>
        <p:spPr>
          <a:xfrm>
            <a:off x="2789100" y="3555250"/>
            <a:ext cx="3578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Eigenvectors not matching but matrix is being reconstructed correctly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32 packets ESPRIT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00" y="385763"/>
            <a:ext cx="80391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