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7463-BC77-4892-BFE1-34B9D5FE6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81967-E48D-499C-843D-A3737C97C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AA81A-72E2-440C-B426-5B35B65D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8CB8-A554-4BAD-9AF9-15B7E345903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E435F-AD5A-4B18-B76B-13DE3D04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174CC-641D-4FAF-8BA6-1E171BA1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EB4F-9EBC-49FB-95E8-5E1C2FCB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5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5766-9B35-4F12-9057-EBCE8D4A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0E57D-AED5-4C95-B803-036691409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36D60-06C7-4C0C-8BCE-BA41CB58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8CB8-A554-4BAD-9AF9-15B7E345903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DE9DF-9B88-4950-8D43-E6D4DF62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E0A7F-53E3-404B-8B5A-4DD2711F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EB4F-9EBC-49FB-95E8-5E1C2FCB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9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9A0A4-47ED-4EBE-8B46-FF526D659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779F1-F627-40E3-B6FF-4295A6477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2A8DD-E661-450D-B27A-DC1347E7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8CB8-A554-4BAD-9AF9-15B7E345903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B67EF-8046-4471-8D2C-4D1C3038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C0A1-487B-4E33-96B6-8FFA7ACC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EB4F-9EBC-49FB-95E8-5E1C2FCB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4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348F-3EB5-4329-862F-2EC5ABE6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D492E-93BD-43E0-AC51-02CB28A04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CC87F-322A-45FB-BEE5-FA266205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8CB8-A554-4BAD-9AF9-15B7E345903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753B-6291-403B-AE87-9C569CD2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87CE3-2492-4265-9B27-57A0B50D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EB4F-9EBC-49FB-95E8-5E1C2FCB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9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BD93-DA2C-4E46-87D6-9FD1C252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3739A-AC9D-40F9-9CDC-1A9C204F0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DC7FA-7D08-4DD3-B72F-5B7371A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8CB8-A554-4BAD-9AF9-15B7E345903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9C087-8750-4EB9-8941-9DC6D673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DE1D5-266A-4A2D-B825-F162D6F5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EB4F-9EBC-49FB-95E8-5E1C2FCB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2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4BE0-F15C-4839-9875-DABBB80B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27DA-ABB4-4F34-8348-65A9FBB6C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DD8D1-4D24-4875-9009-53D964998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EC247-12FA-491C-8F60-52E35516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8CB8-A554-4BAD-9AF9-15B7E345903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82345-B98B-40B6-A4D8-793A9A5A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940F9-99BD-40A0-8F91-BC01AD11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EB4F-9EBC-49FB-95E8-5E1C2FCB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AFF0-A565-4061-A0D1-73855463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C704B-60FC-4FC3-903D-66998958C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BBD1C-831F-43C0-8CBC-1B628C4D7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9F703-E592-4E95-9543-7E0F1D380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1624B-6DCD-4567-B918-8C379D355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7FB03-2FDC-44C8-9875-775F4531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8CB8-A554-4BAD-9AF9-15B7E345903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4C6F1-3403-41A3-9CD6-0DCE0382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77912-0BDD-4495-91B4-6C754C52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EB4F-9EBC-49FB-95E8-5E1C2FCB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1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F6C5-164F-499A-A056-886D9CC9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51EF2-850E-4C40-80DC-735F26D1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8CB8-A554-4BAD-9AF9-15B7E345903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AAD34-0B9D-4F01-B613-F5F4DA15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64115-FAFA-4D43-BA51-5DC3B6F5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EB4F-9EBC-49FB-95E8-5E1C2FCB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CD41B-4427-4934-81C7-42487145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8CB8-A554-4BAD-9AF9-15B7E345903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F36CD-281C-4CE0-87B7-B6C6696D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37CFD-145D-4FB0-85C7-7568CBDF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EB4F-9EBC-49FB-95E8-5E1C2FCB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1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3F5E-61C3-40BB-B753-D8104430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0759-A242-4873-B0DC-6957B6BB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03B4B-6D10-4B86-8C5D-E1BB9DAB3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029C3-D68B-4446-88FB-C0C0BFEF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8CB8-A554-4BAD-9AF9-15B7E345903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1D725-0465-46AC-90F6-8B840FB4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FD055-ECF6-407D-A6A2-9A1B8043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EB4F-9EBC-49FB-95E8-5E1C2FCB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2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37BA-BC79-4622-9EAD-CC27128C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DFC4A-DF93-4AD7-94E4-5D0B5A0B6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DAD7A-5E78-431C-A809-724576B8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55E4D-C91A-48C5-A2B5-C1F30531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8CB8-A554-4BAD-9AF9-15B7E345903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01E79-868E-4BC9-B226-52955918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7FC32-6425-47D2-99CB-79643265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EB4F-9EBC-49FB-95E8-5E1C2FCB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3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40B64-F023-4C38-9E18-D075EF9F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CCFF-151D-4FBC-ABAB-34158F5CA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94D96-5026-46B3-B69C-3D46769C3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B8CB8-A554-4BAD-9AF9-15B7E345903E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8A472-389F-4A4A-B295-F29C31F54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A998C-F83F-4F7D-B793-508EBE69F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1EB4F-9EBC-49FB-95E8-5E1C2FCB8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9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5E9C-8E35-4946-806A-C47C2D173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730" y="585927"/>
            <a:ext cx="9487270" cy="1935332"/>
          </a:xfrm>
        </p:spPr>
        <p:txBody>
          <a:bodyPr>
            <a:normAutofit/>
          </a:bodyPr>
          <a:lstStyle/>
          <a:p>
            <a:r>
              <a:rPr lang="en-US" dirty="0"/>
              <a:t>Empirical Distribution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6C65A-6B13-4520-AD3C-5A5A0F12F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79FD-7C62-4398-A068-7218B251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FE431-CDEE-497F-B567-B86750D3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84A8A-8BE8-4199-ADDD-481ADDFEC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058" y="885547"/>
            <a:ext cx="5415093" cy="50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2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B268-5543-403C-A558-B43F30ED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CHJ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DD4E28-56AC-4E21-9C84-E479FA5E2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2765" y="715284"/>
            <a:ext cx="5336780" cy="542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745E-CB40-43E7-AF0B-98F45F36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24546C-4806-4A88-A917-AE1273D3E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4859" y="987001"/>
            <a:ext cx="5835129" cy="52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9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653D-F63A-40D8-95C7-2AC18B41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LWG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EEB5A8-44FD-4508-80F4-E936E0A01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080" y="1154097"/>
            <a:ext cx="5945644" cy="533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8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8C8E-C781-4A05-9C70-F5BE3C03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F33549-3B6B-4481-A54C-889D80CAD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4819" y="493974"/>
            <a:ext cx="5322357" cy="602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2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0D71-98FC-4D1E-B5E5-770F1C01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7E0FF3-E58E-495D-8BE8-009D4229D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44" y="349588"/>
            <a:ext cx="6535180" cy="621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6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85C0-7892-4855-8631-F3114F3A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A75264-3962-4624-8E51-4B251D8E6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585" y="502852"/>
            <a:ext cx="6493141" cy="578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0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C709-71BE-46A1-B797-640ABFCA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B70FC7-4FC8-410F-97B1-4EB67DC5C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3288" y="479394"/>
            <a:ext cx="6318311" cy="601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0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Empirical Distribution Comparison</vt:lpstr>
      <vt:lpstr>GCL</vt:lpstr>
      <vt:lpstr>CHJ</vt:lpstr>
      <vt:lpstr>PRD</vt:lpstr>
      <vt:lpstr>LWG</vt:lpstr>
      <vt:lpstr>MCN</vt:lpstr>
      <vt:lpstr>JDA</vt:lpstr>
      <vt:lpstr>TDA</vt:lpstr>
      <vt:lpstr>BON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Distribution Comparison</dc:title>
  <dc:creator>Singh, Samarth (ss9vz)</dc:creator>
  <cp:lastModifiedBy>Singh, Samarth (ss9vz)</cp:lastModifiedBy>
  <cp:revision>1</cp:revision>
  <dcterms:created xsi:type="dcterms:W3CDTF">2020-08-07T04:27:18Z</dcterms:created>
  <dcterms:modified xsi:type="dcterms:W3CDTF">2020-08-07T04:33:29Z</dcterms:modified>
</cp:coreProperties>
</file>