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71FD-74C7-4DF3-B5B2-9E5C5A16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C4F0-CAE5-471A-B8E3-9C316DB8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839-7ADF-420B-9E82-1FF66260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D2AE-4AB8-481F-80B8-D8DD59E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8EE34-B44C-4019-BEF3-1B56F957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2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BFFA-80F8-45B5-91A3-1C4035CB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1662B-865F-4F1F-AC3F-1A0B6223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D5BE-2557-4018-A579-7FB3283A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6E4D-4261-4B2C-9226-DD9FDE7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0F9B-0883-4A46-87AA-F86A23F7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3E4FB-0F93-41D8-BA7B-97F2495D8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E9D78-95F5-49CD-A86E-58DC8B06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1756-B59A-4DE5-99E7-98E85AD0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DA72-E769-428F-8876-341977A6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35087-28B0-442E-B1CC-E61F7007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6B37-0B33-42BF-9E16-41CCDE25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CC56-6092-4B33-938B-EA3F3B61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043E-CC67-4216-8F2D-343F4842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B764-338D-47AE-81AF-BF50D9BE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6CCB-429F-4151-B7B3-D720BBC8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F8A-2687-47AB-A1EC-181BEC0B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6A87A-2D50-4ED9-9F45-983BCCEB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D989-949E-4C29-9EE3-4C7E145E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3E32-9CA0-4C2A-84A8-3E5D4F45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516D-0254-44D2-9AB0-5E4F05D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801-D8F4-4261-ACBD-4C6BB567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94D3-B663-46EB-A8A3-A21352E5B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5EE2A-ECD3-445A-8D6B-7F4358C5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C775C-1CFB-476D-B0B0-2F75276D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D1A6-5042-425D-A2AC-4748684C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78AE-EC8B-4ABE-B6F7-FBD8A18F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160E-D6B8-4041-8D28-1C7324C2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25484-7F7B-4AAF-89BE-8E93A8E7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F358D-EAC3-491F-B0AE-1460EBB91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36D8D-955C-4BD6-8227-EE6B975EF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2F75A-8777-41E9-B303-701E9D96E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BC90D-5493-4110-A314-7253FD8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6041-BADC-4BB2-A134-3F9801A2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6F169-8EEA-4486-8560-0B9E6E7E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348A-E347-4884-85B3-2CF21E27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6AC8E-069C-4ACF-84AC-511431B7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B08D9-9058-4B8A-91D7-D29C932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0E216-C4C7-4A0F-BE82-A1FB9860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6EC19-D12A-4942-8764-E769C1E4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A0AC9-AFDE-48B8-85D5-FD2A2B11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1CB15-263E-46B4-8AB9-27987ABA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F925-A57F-407D-A362-E134E517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67F1-B8D0-4919-9310-899587E5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4986-23E0-4332-9846-0885A774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D0B3-212C-4535-84C8-53FB9A58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E89A-4DBC-4288-BDED-ADCAFB87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0D5D-ACFD-4F92-9563-21696C0A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19FD-1DED-4E1E-AFD6-CC03EDD0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BFC8-4BA9-4CA3-B7C4-ADCBC5D9F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512CC-E6C2-42EA-9645-C84E2D71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7408B-72CA-4B4A-8472-59C94CBB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FCB0A-88D8-463A-BE95-1C1AAAD3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8D9B9-35F9-4C9B-A620-4E7C642B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73137-EC4B-4753-8DF1-CAC81CD5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BACC-2C52-4AF8-B652-F7ABAE20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5495-2CE3-49B6-A51C-8EA5FD26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BEFF-120E-4436-961C-D63DA933816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814B-5124-4D0A-9A61-3B8D42846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AD71-7B0D-4328-A88C-5EEC3DC00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F8CF-9564-4E5A-AF49-BE72777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BEE5-9AD8-4579-B303-187431AD3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2" y="1405490"/>
            <a:ext cx="9316278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Historical CAPOW flows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76272-C28B-40BF-ACFA-4CC678B04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9EE8-FB24-4536-9347-648EBC28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7750E-5459-48D5-B434-2AC50EF13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66" y="1690688"/>
            <a:ext cx="6684388" cy="43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616B-12AA-4E0F-AE8C-6F38D572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9F80-6984-4302-93A1-66119713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C800B-EF8C-43F5-B460-9A335D87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1268200"/>
            <a:ext cx="7381459" cy="49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7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5235-F33B-45A6-B47E-389BF153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66C27-2272-4DF8-87A4-C376EE731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62" y="1744659"/>
            <a:ext cx="7534018" cy="49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B263-57C4-40C1-A9DA-FDC86069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0D7DAF-0F34-4A2B-BC52-0A4198C05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417" y="1654824"/>
            <a:ext cx="6480314" cy="43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6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E093-60E5-40FF-8070-6E999C22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5CC86-FFA1-48CE-86F6-FE9BC9DF9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95" y="1225679"/>
            <a:ext cx="7673009" cy="51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9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F3BD-FE9B-44FD-A4D0-5DE49824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E5FCBE-7C2D-4701-AFEE-C465E5BA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058" y="1113183"/>
            <a:ext cx="8093307" cy="53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62D9-24A4-42BE-8533-DF6677CD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6041C-CEC3-462F-AE7C-F27454D1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097" y="1491905"/>
            <a:ext cx="6903391" cy="45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3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F66D-91E4-4B6F-A924-5E605ED4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CF126-E4F6-480F-9C5E-6D55E050F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547" y="1690688"/>
            <a:ext cx="7036905" cy="46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3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9089-A5CF-4D7B-890B-6F6A0A84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549126-B715-4EC1-BED4-5E8A419C5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57" y="1583488"/>
            <a:ext cx="7023652" cy="46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Historical CAPOW flows verification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Samarth (ss9vz)</dc:creator>
  <cp:lastModifiedBy>Singh, Samarth (ss9vz)</cp:lastModifiedBy>
  <cp:revision>2</cp:revision>
  <dcterms:created xsi:type="dcterms:W3CDTF">2020-08-06T13:50:21Z</dcterms:created>
  <dcterms:modified xsi:type="dcterms:W3CDTF">2020-08-06T14:07:44Z</dcterms:modified>
</cp:coreProperties>
</file>