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15"/>
  </p:notesMasterIdLst>
  <p:handoutMasterIdLst>
    <p:handoutMasterId r:id="rId16"/>
  </p:handoutMasterIdLst>
  <p:sldIdLst>
    <p:sldId id="261" r:id="rId5"/>
    <p:sldId id="273" r:id="rId6"/>
    <p:sldId id="315" r:id="rId7"/>
    <p:sldId id="316" r:id="rId8"/>
    <p:sldId id="318" r:id="rId9"/>
    <p:sldId id="319" r:id="rId10"/>
    <p:sldId id="320" r:id="rId11"/>
    <p:sldId id="321" r:id="rId12"/>
    <p:sldId id="322" r:id="rId13"/>
    <p:sldId id="30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034" autoAdjust="0"/>
  </p:normalViewPr>
  <p:slideViewPr>
    <p:cSldViewPr>
      <p:cViewPr varScale="1">
        <p:scale>
          <a:sx n="71" d="100"/>
          <a:sy n="71" d="100"/>
        </p:scale>
        <p:origin x="696" y="78"/>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da Sania" userId="9310314f1e8c88ac" providerId="LiveId" clId="{99948D65-FBF7-485C-A3B6-EC28C4A1E455}"/>
    <pc:docChg chg="undo custSel addSld delSld modSld">
      <pc:chgData name="Neda Sania" userId="9310314f1e8c88ac" providerId="LiveId" clId="{99948D65-FBF7-485C-A3B6-EC28C4A1E455}" dt="2024-02-04T17:56:30.696" v="275" actId="313"/>
      <pc:docMkLst>
        <pc:docMk/>
      </pc:docMkLst>
      <pc:sldChg chg="del">
        <pc:chgData name="Neda Sania" userId="9310314f1e8c88ac" providerId="LiveId" clId="{99948D65-FBF7-485C-A3B6-EC28C4A1E455}" dt="2024-02-04T17:55:31.011" v="265" actId="2696"/>
        <pc:sldMkLst>
          <pc:docMk/>
          <pc:sldMk cId="2956204929" sldId="280"/>
        </pc:sldMkLst>
      </pc:sldChg>
      <pc:sldChg chg="del">
        <pc:chgData name="Neda Sania" userId="9310314f1e8c88ac" providerId="LiveId" clId="{99948D65-FBF7-485C-A3B6-EC28C4A1E455}" dt="2024-02-04T17:55:34.018" v="266" actId="2696"/>
        <pc:sldMkLst>
          <pc:docMk/>
          <pc:sldMk cId="3069052256" sldId="286"/>
        </pc:sldMkLst>
      </pc:sldChg>
      <pc:sldChg chg="del">
        <pc:chgData name="Neda Sania" userId="9310314f1e8c88ac" providerId="LiveId" clId="{99948D65-FBF7-485C-A3B6-EC28C4A1E455}" dt="2024-02-04T17:55:37.441" v="267" actId="2696"/>
        <pc:sldMkLst>
          <pc:docMk/>
          <pc:sldMk cId="2275175635" sldId="300"/>
        </pc:sldMkLst>
      </pc:sldChg>
      <pc:sldChg chg="del">
        <pc:chgData name="Neda Sania" userId="9310314f1e8c88ac" providerId="LiveId" clId="{99948D65-FBF7-485C-A3B6-EC28C4A1E455}" dt="2024-02-04T17:55:40.791" v="268" actId="2696"/>
        <pc:sldMkLst>
          <pc:docMk/>
          <pc:sldMk cId="2596912842" sldId="302"/>
        </pc:sldMkLst>
      </pc:sldChg>
      <pc:sldChg chg="addSp delSp modSp mod">
        <pc:chgData name="Neda Sania" userId="9310314f1e8c88ac" providerId="LiveId" clId="{99948D65-FBF7-485C-A3B6-EC28C4A1E455}" dt="2024-02-04T17:54:53.845" v="262" actId="2711"/>
        <pc:sldMkLst>
          <pc:docMk/>
          <pc:sldMk cId="3202840524" sldId="306"/>
        </pc:sldMkLst>
        <pc:spChg chg="add del mod">
          <ac:chgData name="Neda Sania" userId="9310314f1e8c88ac" providerId="LiveId" clId="{99948D65-FBF7-485C-A3B6-EC28C4A1E455}" dt="2024-02-04T17:52:18.317" v="217" actId="21"/>
          <ac:spMkLst>
            <pc:docMk/>
            <pc:sldMk cId="3202840524" sldId="306"/>
            <ac:spMk id="3" creationId="{5B83B299-E767-BEFA-A774-FFB53F055138}"/>
          </ac:spMkLst>
        </pc:spChg>
        <pc:spChg chg="add mod">
          <ac:chgData name="Neda Sania" userId="9310314f1e8c88ac" providerId="LiveId" clId="{99948D65-FBF7-485C-A3B6-EC28C4A1E455}" dt="2024-02-04T17:52:15.151" v="216"/>
          <ac:spMkLst>
            <pc:docMk/>
            <pc:sldMk cId="3202840524" sldId="306"/>
            <ac:spMk id="4" creationId="{CF39D3B5-ABDB-4DFF-8107-EF97569C9BBE}"/>
          </ac:spMkLst>
        </pc:spChg>
        <pc:spChg chg="add mod">
          <ac:chgData name="Neda Sania" userId="9310314f1e8c88ac" providerId="LiveId" clId="{99948D65-FBF7-485C-A3B6-EC28C4A1E455}" dt="2024-02-04T17:52:44.048" v="220"/>
          <ac:spMkLst>
            <pc:docMk/>
            <pc:sldMk cId="3202840524" sldId="306"/>
            <ac:spMk id="6" creationId="{5B83B299-E767-BEFA-A774-FFB53F055138}"/>
          </ac:spMkLst>
        </pc:spChg>
        <pc:spChg chg="add mod">
          <ac:chgData name="Neda Sania" userId="9310314f1e8c88ac" providerId="LiveId" clId="{99948D65-FBF7-485C-A3B6-EC28C4A1E455}" dt="2024-02-04T17:52:41.899" v="219" actId="767"/>
          <ac:spMkLst>
            <pc:docMk/>
            <pc:sldMk cId="3202840524" sldId="306"/>
            <ac:spMk id="7" creationId="{40C1F54D-80DB-AEBE-0867-5A073A08F182}"/>
          </ac:spMkLst>
        </pc:spChg>
        <pc:spChg chg="add del mod">
          <ac:chgData name="Neda Sania" userId="9310314f1e8c88ac" providerId="LiveId" clId="{99948D65-FBF7-485C-A3B6-EC28C4A1E455}" dt="2024-02-04T17:53:24.766" v="230"/>
          <ac:spMkLst>
            <pc:docMk/>
            <pc:sldMk cId="3202840524" sldId="306"/>
            <ac:spMk id="8" creationId="{717349D6-0F19-1BF1-37D4-1C99E9E75BF9}"/>
          </ac:spMkLst>
        </pc:spChg>
        <pc:spChg chg="add del mod">
          <ac:chgData name="Neda Sania" userId="9310314f1e8c88ac" providerId="LiveId" clId="{99948D65-FBF7-485C-A3B6-EC28C4A1E455}" dt="2024-02-04T17:53:24.766" v="232"/>
          <ac:spMkLst>
            <pc:docMk/>
            <pc:sldMk cId="3202840524" sldId="306"/>
            <ac:spMk id="9" creationId="{2AF1B6E4-1746-3E92-ED3E-3AF59A0CC738}"/>
          </ac:spMkLst>
        </pc:spChg>
        <pc:spChg chg="add mod">
          <ac:chgData name="Neda Sania" userId="9310314f1e8c88ac" providerId="LiveId" clId="{99948D65-FBF7-485C-A3B6-EC28C4A1E455}" dt="2024-02-04T17:53:17.999" v="227"/>
          <ac:spMkLst>
            <pc:docMk/>
            <pc:sldMk cId="3202840524" sldId="306"/>
            <ac:spMk id="10" creationId="{F6B87A85-1043-6E09-52DF-A294FFCFE616}"/>
          </ac:spMkLst>
        </pc:spChg>
        <pc:spChg chg="add del mod">
          <ac:chgData name="Neda Sania" userId="9310314f1e8c88ac" providerId="LiveId" clId="{99948D65-FBF7-485C-A3B6-EC28C4A1E455}" dt="2024-02-04T17:54:14.396" v="240" actId="21"/>
          <ac:spMkLst>
            <pc:docMk/>
            <pc:sldMk cId="3202840524" sldId="306"/>
            <ac:spMk id="11" creationId="{F3657C8A-7F3E-AD73-BAB6-B458A3702E0D}"/>
          </ac:spMkLst>
        </pc:spChg>
        <pc:spChg chg="add del mod">
          <ac:chgData name="Neda Sania" userId="9310314f1e8c88ac" providerId="LiveId" clId="{99948D65-FBF7-485C-A3B6-EC28C4A1E455}" dt="2024-02-04T17:53:37.814" v="234" actId="21"/>
          <ac:spMkLst>
            <pc:docMk/>
            <pc:sldMk cId="3202840524" sldId="306"/>
            <ac:spMk id="13" creationId="{95CD80ED-4F2F-073F-92F3-3F0FA02A8373}"/>
          </ac:spMkLst>
        </pc:spChg>
        <pc:spChg chg="add del mod">
          <ac:chgData name="Neda Sania" userId="9310314f1e8c88ac" providerId="LiveId" clId="{99948D65-FBF7-485C-A3B6-EC28C4A1E455}" dt="2024-02-04T17:53:37.814" v="234" actId="21"/>
          <ac:spMkLst>
            <pc:docMk/>
            <pc:sldMk cId="3202840524" sldId="306"/>
            <ac:spMk id="15" creationId="{6D1598BC-DDBD-D317-3AFE-3BC4F226348E}"/>
          </ac:spMkLst>
        </pc:spChg>
        <pc:spChg chg="add mod">
          <ac:chgData name="Neda Sania" userId="9310314f1e8c88ac" providerId="LiveId" clId="{99948D65-FBF7-485C-A3B6-EC28C4A1E455}" dt="2024-02-04T17:54:53.845" v="262" actId="2711"/>
          <ac:spMkLst>
            <pc:docMk/>
            <pc:sldMk cId="3202840524" sldId="306"/>
            <ac:spMk id="16" creationId="{CBC07040-DD57-BC3D-91FB-05ACE882ADC3}"/>
          </ac:spMkLst>
        </pc:spChg>
        <pc:spChg chg="del mod">
          <ac:chgData name="Neda Sania" userId="9310314f1e8c88ac" providerId="LiveId" clId="{99948D65-FBF7-485C-A3B6-EC28C4A1E455}" dt="2024-02-04T17:52:11.039" v="214" actId="21"/>
          <ac:spMkLst>
            <pc:docMk/>
            <pc:sldMk cId="3202840524" sldId="306"/>
            <ac:spMk id="43" creationId="{CF39D3B5-ABDB-4DFF-8107-EF97569C9BBE}"/>
          </ac:spMkLst>
        </pc:spChg>
        <pc:spChg chg="add del mod">
          <ac:chgData name="Neda Sania" userId="9310314f1e8c88ac" providerId="LiveId" clId="{99948D65-FBF7-485C-A3B6-EC28C4A1E455}" dt="2024-02-04T17:53:37.814" v="234" actId="21"/>
          <ac:spMkLst>
            <pc:docMk/>
            <pc:sldMk cId="3202840524" sldId="306"/>
            <ac:spMk id="44" creationId="{F522C824-2C48-4465-AABE-F46286D9ECD5}"/>
          </ac:spMkLst>
        </pc:spChg>
        <pc:spChg chg="add del mod">
          <ac:chgData name="Neda Sania" userId="9310314f1e8c88ac" providerId="LiveId" clId="{99948D65-FBF7-485C-A3B6-EC28C4A1E455}" dt="2024-02-04T17:53:37.814" v="234" actId="21"/>
          <ac:spMkLst>
            <pc:docMk/>
            <pc:sldMk cId="3202840524" sldId="306"/>
            <ac:spMk id="74" creationId="{C20719F7-6849-4C36-ACDB-C1AE2AAC74AD}"/>
          </ac:spMkLst>
        </pc:spChg>
        <pc:spChg chg="add del">
          <ac:chgData name="Neda Sania" userId="9310314f1e8c88ac" providerId="LiveId" clId="{99948D65-FBF7-485C-A3B6-EC28C4A1E455}" dt="2024-02-04T17:53:37.814" v="234" actId="21"/>
          <ac:spMkLst>
            <pc:docMk/>
            <pc:sldMk cId="3202840524" sldId="306"/>
            <ac:spMk id="75" creationId="{6488F643-327C-4A41-9703-B4932AF5A2C9}"/>
          </ac:spMkLst>
        </pc:spChg>
        <pc:spChg chg="add del mod">
          <ac:chgData name="Neda Sania" userId="9310314f1e8c88ac" providerId="LiveId" clId="{99948D65-FBF7-485C-A3B6-EC28C4A1E455}" dt="2024-02-04T17:53:37.814" v="234" actId="21"/>
          <ac:spMkLst>
            <pc:docMk/>
            <pc:sldMk cId="3202840524" sldId="306"/>
            <ac:spMk id="76" creationId="{8EE4272D-3A75-4E40-B1D6-C8D1636AB572}"/>
          </ac:spMkLst>
        </pc:spChg>
        <pc:picChg chg="add del">
          <ac:chgData name="Neda Sania" userId="9310314f1e8c88ac" providerId="LiveId" clId="{99948D65-FBF7-485C-A3B6-EC28C4A1E455}" dt="2024-02-04T17:53:37.814" v="234" actId="21"/>
          <ac:picMkLst>
            <pc:docMk/>
            <pc:sldMk cId="3202840524" sldId="306"/>
            <ac:picMk id="5" creationId="{FFBCF731-478B-42B2-B3C6-ECCC3D68E00B}"/>
          </ac:picMkLst>
        </pc:picChg>
      </pc:sldChg>
      <pc:sldChg chg="del">
        <pc:chgData name="Neda Sania" userId="9310314f1e8c88ac" providerId="LiveId" clId="{99948D65-FBF7-485C-A3B6-EC28C4A1E455}" dt="2024-02-04T17:55:44.307" v="269" actId="2696"/>
        <pc:sldMkLst>
          <pc:docMk/>
          <pc:sldMk cId="1965089747" sldId="308"/>
        </pc:sldMkLst>
      </pc:sldChg>
      <pc:sldChg chg="del">
        <pc:chgData name="Neda Sania" userId="9310314f1e8c88ac" providerId="LiveId" clId="{99948D65-FBF7-485C-A3B6-EC28C4A1E455}" dt="2024-02-04T17:55:46.958" v="270" actId="2696"/>
        <pc:sldMkLst>
          <pc:docMk/>
          <pc:sldMk cId="2500734759" sldId="313"/>
        </pc:sldMkLst>
      </pc:sldChg>
      <pc:sldChg chg="del">
        <pc:chgData name="Neda Sania" userId="9310314f1e8c88ac" providerId="LiveId" clId="{99948D65-FBF7-485C-A3B6-EC28C4A1E455}" dt="2024-02-04T17:55:50.673" v="271" actId="2696"/>
        <pc:sldMkLst>
          <pc:docMk/>
          <pc:sldMk cId="2355305838" sldId="314"/>
        </pc:sldMkLst>
      </pc:sldChg>
      <pc:sldChg chg="addSp modSp mod">
        <pc:chgData name="Neda Sania" userId="9310314f1e8c88ac" providerId="LiveId" clId="{99948D65-FBF7-485C-A3B6-EC28C4A1E455}" dt="2024-02-04T16:54:55.662" v="8" actId="27636"/>
        <pc:sldMkLst>
          <pc:docMk/>
          <pc:sldMk cId="424952517" sldId="316"/>
        </pc:sldMkLst>
        <pc:spChg chg="mod">
          <ac:chgData name="Neda Sania" userId="9310314f1e8c88ac" providerId="LiveId" clId="{99948D65-FBF7-485C-A3B6-EC28C4A1E455}" dt="2024-02-04T16:54:55.662" v="8" actId="27636"/>
          <ac:spMkLst>
            <pc:docMk/>
            <pc:sldMk cId="424952517" sldId="316"/>
            <ac:spMk id="13" creationId="{556610ED-3E2D-4E6A-ABD0-150F203E6B46}"/>
          </ac:spMkLst>
        </pc:spChg>
        <pc:picChg chg="add mod">
          <ac:chgData name="Neda Sania" userId="9310314f1e8c88ac" providerId="LiveId" clId="{99948D65-FBF7-485C-A3B6-EC28C4A1E455}" dt="2024-02-04T16:51:35.791" v="3" actId="14100"/>
          <ac:picMkLst>
            <pc:docMk/>
            <pc:sldMk cId="424952517" sldId="316"/>
            <ac:picMk id="4" creationId="{0FF73DE7-1387-0385-C8EB-0F006824D8E0}"/>
          </ac:picMkLst>
        </pc:picChg>
      </pc:sldChg>
      <pc:sldChg chg="modSp mod">
        <pc:chgData name="Neda Sania" userId="9310314f1e8c88ac" providerId="LiveId" clId="{99948D65-FBF7-485C-A3B6-EC28C4A1E455}" dt="2024-02-04T17:56:30.696" v="275" actId="313"/>
        <pc:sldMkLst>
          <pc:docMk/>
          <pc:sldMk cId="3845905532" sldId="319"/>
        </pc:sldMkLst>
        <pc:spChg chg="mod">
          <ac:chgData name="Neda Sania" userId="9310314f1e8c88ac" providerId="LiveId" clId="{99948D65-FBF7-485C-A3B6-EC28C4A1E455}" dt="2024-02-04T17:56:30.696" v="275" actId="313"/>
          <ac:spMkLst>
            <pc:docMk/>
            <pc:sldMk cId="3845905532" sldId="319"/>
            <ac:spMk id="13" creationId="{556610ED-3E2D-4E6A-ABD0-150F203E6B46}"/>
          </ac:spMkLst>
        </pc:spChg>
      </pc:sldChg>
      <pc:sldChg chg="addSp modSp mod">
        <pc:chgData name="Neda Sania" userId="9310314f1e8c88ac" providerId="LiveId" clId="{99948D65-FBF7-485C-A3B6-EC28C4A1E455}" dt="2024-02-04T17:10:16.318" v="36" actId="113"/>
        <pc:sldMkLst>
          <pc:docMk/>
          <pc:sldMk cId="4232267371" sldId="321"/>
        </pc:sldMkLst>
        <pc:spChg chg="mod">
          <ac:chgData name="Neda Sania" userId="9310314f1e8c88ac" providerId="LiveId" clId="{99948D65-FBF7-485C-A3B6-EC28C4A1E455}" dt="2024-02-04T17:10:16.318" v="36" actId="113"/>
          <ac:spMkLst>
            <pc:docMk/>
            <pc:sldMk cId="4232267371" sldId="321"/>
            <ac:spMk id="12" creationId="{94C582A2-A406-4C9B-A3DA-BA4EECAB37AC}"/>
          </ac:spMkLst>
        </pc:spChg>
        <pc:spChg chg="mod">
          <ac:chgData name="Neda Sania" userId="9310314f1e8c88ac" providerId="LiveId" clId="{99948D65-FBF7-485C-A3B6-EC28C4A1E455}" dt="2024-02-04T17:07:56.224" v="24" actId="20577"/>
          <ac:spMkLst>
            <pc:docMk/>
            <pc:sldMk cId="4232267371" sldId="321"/>
            <ac:spMk id="13" creationId="{556610ED-3E2D-4E6A-ABD0-150F203E6B46}"/>
          </ac:spMkLst>
        </pc:spChg>
        <pc:picChg chg="add mod">
          <ac:chgData name="Neda Sania" userId="9310314f1e8c88ac" providerId="LiveId" clId="{99948D65-FBF7-485C-A3B6-EC28C4A1E455}" dt="2024-02-04T17:06:48.034" v="20" actId="14100"/>
          <ac:picMkLst>
            <pc:docMk/>
            <pc:sldMk cId="4232267371" sldId="321"/>
            <ac:picMk id="4" creationId="{93EA8BDA-5582-0EDD-7B24-D49C18F9B306}"/>
          </ac:picMkLst>
        </pc:picChg>
      </pc:sldChg>
      <pc:sldChg chg="addSp delSp modSp mod">
        <pc:chgData name="Neda Sania" userId="9310314f1e8c88ac" providerId="LiveId" clId="{99948D65-FBF7-485C-A3B6-EC28C4A1E455}" dt="2024-02-04T17:21:19.972" v="68" actId="22"/>
        <pc:sldMkLst>
          <pc:docMk/>
          <pc:sldMk cId="2590788431" sldId="322"/>
        </pc:sldMkLst>
        <pc:spChg chg="mod">
          <ac:chgData name="Neda Sania" userId="9310314f1e8c88ac" providerId="LiveId" clId="{99948D65-FBF7-485C-A3B6-EC28C4A1E455}" dt="2024-02-04T17:12:55.068" v="55" actId="20577"/>
          <ac:spMkLst>
            <pc:docMk/>
            <pc:sldMk cId="2590788431" sldId="322"/>
            <ac:spMk id="12" creationId="{2BDCFCCF-EDA4-11C8-6F43-4A401A3738FD}"/>
          </ac:spMkLst>
        </pc:spChg>
        <pc:spChg chg="mod">
          <ac:chgData name="Neda Sania" userId="9310314f1e8c88ac" providerId="LiveId" clId="{99948D65-FBF7-485C-A3B6-EC28C4A1E455}" dt="2024-02-04T17:15:39.920" v="60"/>
          <ac:spMkLst>
            <pc:docMk/>
            <pc:sldMk cId="2590788431" sldId="322"/>
            <ac:spMk id="13" creationId="{609DB1B8-49B9-9C4F-FE59-D6306AB17D88}"/>
          </ac:spMkLst>
        </pc:spChg>
        <pc:picChg chg="del">
          <ac:chgData name="Neda Sania" userId="9310314f1e8c88ac" providerId="LiveId" clId="{99948D65-FBF7-485C-A3B6-EC28C4A1E455}" dt="2024-02-04T17:11:12.465" v="37" actId="478"/>
          <ac:picMkLst>
            <pc:docMk/>
            <pc:sldMk cId="2590788431" sldId="322"/>
            <ac:picMk id="4" creationId="{1ABBD410-FDCB-B3D5-D417-8821B46B31F0}"/>
          </ac:picMkLst>
        </pc:picChg>
        <pc:picChg chg="add mod">
          <ac:chgData name="Neda Sania" userId="9310314f1e8c88ac" providerId="LiveId" clId="{99948D65-FBF7-485C-A3B6-EC28C4A1E455}" dt="2024-02-04T17:20:34.324" v="64" actId="14100"/>
          <ac:picMkLst>
            <pc:docMk/>
            <pc:sldMk cId="2590788431" sldId="322"/>
            <ac:picMk id="5" creationId="{CEFB5724-1CDB-9356-A529-3E55CF4DC458}"/>
          </ac:picMkLst>
        </pc:picChg>
        <pc:picChg chg="add del">
          <ac:chgData name="Neda Sania" userId="9310314f1e8c88ac" providerId="LiveId" clId="{99948D65-FBF7-485C-A3B6-EC28C4A1E455}" dt="2024-02-04T17:20:50.472" v="66" actId="22"/>
          <ac:picMkLst>
            <pc:docMk/>
            <pc:sldMk cId="2590788431" sldId="322"/>
            <ac:picMk id="7" creationId="{8CA223F9-611C-918F-CCF2-F8788773C3D2}"/>
          </ac:picMkLst>
        </pc:picChg>
        <pc:picChg chg="add del">
          <ac:chgData name="Neda Sania" userId="9310314f1e8c88ac" providerId="LiveId" clId="{99948D65-FBF7-485C-A3B6-EC28C4A1E455}" dt="2024-02-04T17:21:19.972" v="68" actId="22"/>
          <ac:picMkLst>
            <pc:docMk/>
            <pc:sldMk cId="2590788431" sldId="322"/>
            <ac:picMk id="9" creationId="{EE7D9A15-956D-6849-B8BB-154AB68A1D8A}"/>
          </ac:picMkLst>
        </pc:picChg>
      </pc:sldChg>
      <pc:sldChg chg="new del">
        <pc:chgData name="Neda Sania" userId="9310314f1e8c88ac" providerId="LiveId" clId="{99948D65-FBF7-485C-A3B6-EC28C4A1E455}" dt="2024-02-04T17:55:26.359" v="264" actId="2696"/>
        <pc:sldMkLst>
          <pc:docMk/>
          <pc:sldMk cId="1948068222" sldId="323"/>
        </pc:sldMkLst>
      </pc:sldChg>
      <pc:sldChg chg="new del">
        <pc:chgData name="Neda Sania" userId="9310314f1e8c88ac" providerId="LiveId" clId="{99948D65-FBF7-485C-A3B6-EC28C4A1E455}" dt="2024-02-04T17:55:23.359" v="263" actId="2696"/>
        <pc:sldMkLst>
          <pc:docMk/>
          <pc:sldMk cId="3181595438" sldId="324"/>
        </pc:sldMkLst>
      </pc:sldChg>
      <pc:sldChg chg="addSp delSp modSp mod">
        <pc:chgData name="Neda Sania" userId="9310314f1e8c88ac" providerId="LiveId" clId="{99948D65-FBF7-485C-A3B6-EC28C4A1E455}" dt="2024-02-04T17:42:38.445" v="114" actId="14100"/>
        <pc:sldMkLst>
          <pc:docMk/>
          <pc:sldMk cId="820536378" sldId="325"/>
        </pc:sldMkLst>
        <pc:spChg chg="mod">
          <ac:chgData name="Neda Sania" userId="9310314f1e8c88ac" providerId="LiveId" clId="{99948D65-FBF7-485C-A3B6-EC28C4A1E455}" dt="2024-02-04T17:37:30.593" v="81" actId="404"/>
          <ac:spMkLst>
            <pc:docMk/>
            <pc:sldMk cId="820536378" sldId="325"/>
            <ac:spMk id="12" creationId="{284932D8-AF11-71A5-C5C8-8E0FB99AF608}"/>
          </ac:spMkLst>
        </pc:spChg>
        <pc:spChg chg="mod">
          <ac:chgData name="Neda Sania" userId="9310314f1e8c88ac" providerId="LiveId" clId="{99948D65-FBF7-485C-A3B6-EC28C4A1E455}" dt="2024-02-04T17:37:10.892" v="77" actId="27636"/>
          <ac:spMkLst>
            <pc:docMk/>
            <pc:sldMk cId="820536378" sldId="325"/>
            <ac:spMk id="13" creationId="{09049652-D15A-EED2-4237-E7EB93DFF283}"/>
          </ac:spMkLst>
        </pc:spChg>
        <pc:picChg chg="del">
          <ac:chgData name="Neda Sania" userId="9310314f1e8c88ac" providerId="LiveId" clId="{99948D65-FBF7-485C-A3B6-EC28C4A1E455}" dt="2024-02-04T17:36:23.930" v="74" actId="21"/>
          <ac:picMkLst>
            <pc:docMk/>
            <pc:sldMk cId="820536378" sldId="325"/>
            <ac:picMk id="4" creationId="{9E96BE0C-B63C-57F3-5FE5-4F87CA074426}"/>
          </ac:picMkLst>
        </pc:picChg>
        <pc:picChg chg="add mod">
          <ac:chgData name="Neda Sania" userId="9310314f1e8c88ac" providerId="LiveId" clId="{99948D65-FBF7-485C-A3B6-EC28C4A1E455}" dt="2024-02-04T17:42:38.445" v="114" actId="14100"/>
          <ac:picMkLst>
            <pc:docMk/>
            <pc:sldMk cId="820536378" sldId="325"/>
            <ac:picMk id="5" creationId="{7302E4C2-A15B-1D1B-AEBF-ABF401070492}"/>
          </ac:picMkLst>
        </pc:picChg>
      </pc:sldChg>
      <pc:sldChg chg="addSp modSp mod">
        <pc:chgData name="Neda Sania" userId="9310314f1e8c88ac" providerId="LiveId" clId="{99948D65-FBF7-485C-A3B6-EC28C4A1E455}" dt="2024-02-04T17:45:46.486" v="122" actId="14100"/>
        <pc:sldMkLst>
          <pc:docMk/>
          <pc:sldMk cId="831587397" sldId="326"/>
        </pc:sldMkLst>
        <pc:spChg chg="mod">
          <ac:chgData name="Neda Sania" userId="9310314f1e8c88ac" providerId="LiveId" clId="{99948D65-FBF7-485C-A3B6-EC28C4A1E455}" dt="2024-02-04T17:38:07.441" v="94" actId="113"/>
          <ac:spMkLst>
            <pc:docMk/>
            <pc:sldMk cId="831587397" sldId="326"/>
            <ac:spMk id="12" creationId="{49A48189-84B3-06F5-384E-E3C2783F1E5F}"/>
          </ac:spMkLst>
        </pc:spChg>
        <pc:spChg chg="mod">
          <ac:chgData name="Neda Sania" userId="9310314f1e8c88ac" providerId="LiveId" clId="{99948D65-FBF7-485C-A3B6-EC28C4A1E455}" dt="2024-02-04T17:38:18.840" v="96" actId="27636"/>
          <ac:spMkLst>
            <pc:docMk/>
            <pc:sldMk cId="831587397" sldId="326"/>
            <ac:spMk id="13" creationId="{4B2C6346-C487-4680-941C-BDDB4121DCA9}"/>
          </ac:spMkLst>
        </pc:spChg>
        <pc:picChg chg="add mod">
          <ac:chgData name="Neda Sania" userId="9310314f1e8c88ac" providerId="LiveId" clId="{99948D65-FBF7-485C-A3B6-EC28C4A1E455}" dt="2024-02-04T17:45:46.486" v="122" actId="14100"/>
          <ac:picMkLst>
            <pc:docMk/>
            <pc:sldMk cId="831587397" sldId="326"/>
            <ac:picMk id="4" creationId="{E04B74A4-42A1-51EA-560A-4C14363A16D3}"/>
          </ac:picMkLst>
        </pc:picChg>
      </pc:sldChg>
      <pc:sldChg chg="addSp delSp modSp add mod">
        <pc:chgData name="Neda Sania" userId="9310314f1e8c88ac" providerId="LiveId" clId="{99948D65-FBF7-485C-A3B6-EC28C4A1E455}" dt="2024-02-04T17:47:00.383" v="128" actId="22"/>
        <pc:sldMkLst>
          <pc:docMk/>
          <pc:sldMk cId="3035168674" sldId="327"/>
        </pc:sldMkLst>
        <pc:spChg chg="mod">
          <ac:chgData name="Neda Sania" userId="9310314f1e8c88ac" providerId="LiveId" clId="{99948D65-FBF7-485C-A3B6-EC28C4A1E455}" dt="2024-02-04T17:39:00.589" v="107" actId="113"/>
          <ac:spMkLst>
            <pc:docMk/>
            <pc:sldMk cId="3035168674" sldId="327"/>
            <ac:spMk id="12" creationId="{9C069FC2-D5C0-F15E-3B3F-F147343B7D2B}"/>
          </ac:spMkLst>
        </pc:spChg>
        <pc:spChg chg="mod">
          <ac:chgData name="Neda Sania" userId="9310314f1e8c88ac" providerId="LiveId" clId="{99948D65-FBF7-485C-A3B6-EC28C4A1E455}" dt="2024-02-04T17:39:14.453" v="109" actId="27636"/>
          <ac:spMkLst>
            <pc:docMk/>
            <pc:sldMk cId="3035168674" sldId="327"/>
            <ac:spMk id="13" creationId="{975A368B-6738-613B-1BBA-F211A6305FB4}"/>
          </ac:spMkLst>
        </pc:spChg>
        <pc:picChg chg="add mod">
          <ac:chgData name="Neda Sania" userId="9310314f1e8c88ac" providerId="LiveId" clId="{99948D65-FBF7-485C-A3B6-EC28C4A1E455}" dt="2024-02-04T17:46:50.567" v="126" actId="14100"/>
          <ac:picMkLst>
            <pc:docMk/>
            <pc:sldMk cId="3035168674" sldId="327"/>
            <ac:picMk id="4" creationId="{28A3FD3D-59D6-9871-7F97-E9968ED79607}"/>
          </ac:picMkLst>
        </pc:picChg>
        <pc:picChg chg="add del">
          <ac:chgData name="Neda Sania" userId="9310314f1e8c88ac" providerId="LiveId" clId="{99948D65-FBF7-485C-A3B6-EC28C4A1E455}" dt="2024-02-04T17:47:00.383" v="128" actId="22"/>
          <ac:picMkLst>
            <pc:docMk/>
            <pc:sldMk cId="3035168674" sldId="327"/>
            <ac:picMk id="6" creationId="{3440CFE3-EEB4-9907-20EC-09DCEF58D36E}"/>
          </ac:picMkLst>
        </pc:picChg>
      </pc:sldChg>
    </pc:docChg>
  </pc:docChgLst>
  <pc:docChgLst>
    <pc:chgData name="Neda Sania" userId="9310314f1e8c88ac" providerId="LiveId" clId="{E1210A22-C0B0-4DE1-BC1F-975690CE83AB}"/>
    <pc:docChg chg="undo custSel delSld modSld">
      <pc:chgData name="Neda Sania" userId="9310314f1e8c88ac" providerId="LiveId" clId="{E1210A22-C0B0-4DE1-BC1F-975690CE83AB}" dt="2024-02-06T18:56:07.466" v="159" actId="20577"/>
      <pc:docMkLst>
        <pc:docMk/>
      </pc:docMkLst>
      <pc:sldChg chg="modSp mod">
        <pc:chgData name="Neda Sania" userId="9310314f1e8c88ac" providerId="LiveId" clId="{E1210A22-C0B0-4DE1-BC1F-975690CE83AB}" dt="2024-02-06T18:56:07.466" v="159" actId="20577"/>
        <pc:sldMkLst>
          <pc:docMk/>
          <pc:sldMk cId="3135228966" sldId="261"/>
        </pc:sldMkLst>
        <pc:spChg chg="mod">
          <ac:chgData name="Neda Sania" userId="9310314f1e8c88ac" providerId="LiveId" clId="{E1210A22-C0B0-4DE1-BC1F-975690CE83AB}" dt="2024-02-06T18:56:07.466" v="159" actId="20577"/>
          <ac:spMkLst>
            <pc:docMk/>
            <pc:sldMk cId="3135228966" sldId="261"/>
            <ac:spMk id="7" creationId="{606F8B2E-A7F5-4413-BEED-BFF7C3D9FF78}"/>
          </ac:spMkLst>
        </pc:spChg>
      </pc:sldChg>
      <pc:sldChg chg="addSp delSp modSp mod">
        <pc:chgData name="Neda Sania" userId="9310314f1e8c88ac" providerId="LiveId" clId="{E1210A22-C0B0-4DE1-BC1F-975690CE83AB}" dt="2024-02-06T18:20:35.645" v="5"/>
        <pc:sldMkLst>
          <pc:docMk/>
          <pc:sldMk cId="1074725472" sldId="273"/>
        </pc:sldMkLst>
        <pc:spChg chg="add del mod">
          <ac:chgData name="Neda Sania" userId="9310314f1e8c88ac" providerId="LiveId" clId="{E1210A22-C0B0-4DE1-BC1F-975690CE83AB}" dt="2024-02-06T18:20:35.645" v="5"/>
          <ac:spMkLst>
            <pc:docMk/>
            <pc:sldMk cId="1074725472" sldId="273"/>
            <ac:spMk id="13" creationId="{556610ED-3E2D-4E6A-ABD0-150F203E6B46}"/>
          </ac:spMkLst>
        </pc:spChg>
        <pc:graphicFrameChg chg="add mod">
          <ac:chgData name="Neda Sania" userId="9310314f1e8c88ac" providerId="LiveId" clId="{E1210A22-C0B0-4DE1-BC1F-975690CE83AB}" dt="2024-02-06T18:20:14.483" v="2"/>
          <ac:graphicFrameMkLst>
            <pc:docMk/>
            <pc:sldMk cId="1074725472" sldId="273"/>
            <ac:graphicFrameMk id="2" creationId="{01176EF1-EF75-36E8-F0B6-1948A8F2F570}"/>
          </ac:graphicFrameMkLst>
        </pc:graphicFrameChg>
        <pc:graphicFrameChg chg="add mod">
          <ac:chgData name="Neda Sania" userId="9310314f1e8c88ac" providerId="LiveId" clId="{E1210A22-C0B0-4DE1-BC1F-975690CE83AB}" dt="2024-02-06T18:20:23.601" v="4"/>
          <ac:graphicFrameMkLst>
            <pc:docMk/>
            <pc:sldMk cId="1074725472" sldId="273"/>
            <ac:graphicFrameMk id="4" creationId="{8D9D87E3-8219-D266-E8AF-042EC0B814F1}"/>
          </ac:graphicFrameMkLst>
        </pc:graphicFrameChg>
      </pc:sldChg>
      <pc:sldChg chg="modSp mod">
        <pc:chgData name="Neda Sania" userId="9310314f1e8c88ac" providerId="LiveId" clId="{E1210A22-C0B0-4DE1-BC1F-975690CE83AB}" dt="2024-02-06T18:36:35.854" v="53"/>
        <pc:sldMkLst>
          <pc:docMk/>
          <pc:sldMk cId="3202840524" sldId="306"/>
        </pc:sldMkLst>
        <pc:spChg chg="mod">
          <ac:chgData name="Neda Sania" userId="9310314f1e8c88ac" providerId="LiveId" clId="{E1210A22-C0B0-4DE1-BC1F-975690CE83AB}" dt="2024-02-06T18:36:35.854" v="53"/>
          <ac:spMkLst>
            <pc:docMk/>
            <pc:sldMk cId="3202840524" sldId="306"/>
            <ac:spMk id="16" creationId="{CBC07040-DD57-BC3D-91FB-05ACE882ADC3}"/>
          </ac:spMkLst>
        </pc:spChg>
      </pc:sldChg>
      <pc:sldChg chg="addSp delSp modSp mod">
        <pc:chgData name="Neda Sania" userId="9310314f1e8c88ac" providerId="LiveId" clId="{E1210A22-C0B0-4DE1-BC1F-975690CE83AB}" dt="2024-02-06T18:43:18.567" v="99"/>
        <pc:sldMkLst>
          <pc:docMk/>
          <pc:sldMk cId="3217751608" sldId="315"/>
        </pc:sldMkLst>
        <pc:spChg chg="mod">
          <ac:chgData name="Neda Sania" userId="9310314f1e8c88ac" providerId="LiveId" clId="{E1210A22-C0B0-4DE1-BC1F-975690CE83AB}" dt="2024-02-06T18:43:18.567" v="99"/>
          <ac:spMkLst>
            <pc:docMk/>
            <pc:sldMk cId="3217751608" sldId="315"/>
            <ac:spMk id="12" creationId="{94C582A2-A406-4C9B-A3DA-BA4EECAB37AC}"/>
          </ac:spMkLst>
        </pc:spChg>
        <pc:spChg chg="mod">
          <ac:chgData name="Neda Sania" userId="9310314f1e8c88ac" providerId="LiveId" clId="{E1210A22-C0B0-4DE1-BC1F-975690CE83AB}" dt="2024-02-06T18:37:55.553" v="62" actId="14100"/>
          <ac:spMkLst>
            <pc:docMk/>
            <pc:sldMk cId="3217751608" sldId="315"/>
            <ac:spMk id="13" creationId="{556610ED-3E2D-4E6A-ABD0-150F203E6B46}"/>
          </ac:spMkLst>
        </pc:spChg>
        <pc:picChg chg="del">
          <ac:chgData name="Neda Sania" userId="9310314f1e8c88ac" providerId="LiveId" clId="{E1210A22-C0B0-4DE1-BC1F-975690CE83AB}" dt="2024-02-06T18:37:08.644" v="54" actId="21"/>
          <ac:picMkLst>
            <pc:docMk/>
            <pc:sldMk cId="3217751608" sldId="315"/>
            <ac:picMk id="4" creationId="{38F8ABDD-EB43-35BD-D334-9594378DFAC9}"/>
          </ac:picMkLst>
        </pc:picChg>
        <pc:picChg chg="add mod">
          <ac:chgData name="Neda Sania" userId="9310314f1e8c88ac" providerId="LiveId" clId="{E1210A22-C0B0-4DE1-BC1F-975690CE83AB}" dt="2024-02-06T18:37:57.580" v="63" actId="1076"/>
          <ac:picMkLst>
            <pc:docMk/>
            <pc:sldMk cId="3217751608" sldId="315"/>
            <ac:picMk id="5" creationId="{1A9A2FD8-68A7-C273-9EE7-0325C5DE2958}"/>
          </ac:picMkLst>
        </pc:picChg>
      </pc:sldChg>
      <pc:sldChg chg="addSp delSp modSp mod">
        <pc:chgData name="Neda Sania" userId="9310314f1e8c88ac" providerId="LiveId" clId="{E1210A22-C0B0-4DE1-BC1F-975690CE83AB}" dt="2024-02-06T18:43:54.036" v="101"/>
        <pc:sldMkLst>
          <pc:docMk/>
          <pc:sldMk cId="424952517" sldId="316"/>
        </pc:sldMkLst>
        <pc:spChg chg="mod">
          <ac:chgData name="Neda Sania" userId="9310314f1e8c88ac" providerId="LiveId" clId="{E1210A22-C0B0-4DE1-BC1F-975690CE83AB}" dt="2024-02-06T18:43:54.036" v="101"/>
          <ac:spMkLst>
            <pc:docMk/>
            <pc:sldMk cId="424952517" sldId="316"/>
            <ac:spMk id="12" creationId="{94C582A2-A406-4C9B-A3DA-BA4EECAB37AC}"/>
          </ac:spMkLst>
        </pc:spChg>
        <pc:spChg chg="mod">
          <ac:chgData name="Neda Sania" userId="9310314f1e8c88ac" providerId="LiveId" clId="{E1210A22-C0B0-4DE1-BC1F-975690CE83AB}" dt="2024-02-06T18:24:41.457" v="14" actId="5793"/>
          <ac:spMkLst>
            <pc:docMk/>
            <pc:sldMk cId="424952517" sldId="316"/>
            <ac:spMk id="13" creationId="{556610ED-3E2D-4E6A-ABD0-150F203E6B46}"/>
          </ac:spMkLst>
        </pc:spChg>
        <pc:picChg chg="del">
          <ac:chgData name="Neda Sania" userId="9310314f1e8c88ac" providerId="LiveId" clId="{E1210A22-C0B0-4DE1-BC1F-975690CE83AB}" dt="2024-02-06T18:38:25.738" v="64" actId="21"/>
          <ac:picMkLst>
            <pc:docMk/>
            <pc:sldMk cId="424952517" sldId="316"/>
            <ac:picMk id="4" creationId="{0FF73DE7-1387-0385-C8EB-0F006824D8E0}"/>
          </ac:picMkLst>
        </pc:picChg>
        <pc:picChg chg="add mod">
          <ac:chgData name="Neda Sania" userId="9310314f1e8c88ac" providerId="LiveId" clId="{E1210A22-C0B0-4DE1-BC1F-975690CE83AB}" dt="2024-02-06T18:38:42.466" v="69" actId="1076"/>
          <ac:picMkLst>
            <pc:docMk/>
            <pc:sldMk cId="424952517" sldId="316"/>
            <ac:picMk id="5" creationId="{F719197E-AEEE-B096-C677-556349F3537D}"/>
          </ac:picMkLst>
        </pc:picChg>
      </pc:sldChg>
      <pc:sldChg chg="addSp delSp modSp mod">
        <pc:chgData name="Neda Sania" userId="9310314f1e8c88ac" providerId="LiveId" clId="{E1210A22-C0B0-4DE1-BC1F-975690CE83AB}" dt="2024-02-06T18:45:45.589" v="124" actId="403"/>
        <pc:sldMkLst>
          <pc:docMk/>
          <pc:sldMk cId="875530648" sldId="318"/>
        </pc:sldMkLst>
        <pc:spChg chg="mod">
          <ac:chgData name="Neda Sania" userId="9310314f1e8c88ac" providerId="LiveId" clId="{E1210A22-C0B0-4DE1-BC1F-975690CE83AB}" dt="2024-02-06T18:45:45.589" v="124" actId="403"/>
          <ac:spMkLst>
            <pc:docMk/>
            <pc:sldMk cId="875530648" sldId="318"/>
            <ac:spMk id="12" creationId="{94C582A2-A406-4C9B-A3DA-BA4EECAB37AC}"/>
          </ac:spMkLst>
        </pc:spChg>
        <pc:spChg chg="mod">
          <ac:chgData name="Neda Sania" userId="9310314f1e8c88ac" providerId="LiveId" clId="{E1210A22-C0B0-4DE1-BC1F-975690CE83AB}" dt="2024-02-06T18:38:58.209" v="72" actId="14100"/>
          <ac:spMkLst>
            <pc:docMk/>
            <pc:sldMk cId="875530648" sldId="318"/>
            <ac:spMk id="13" creationId="{556610ED-3E2D-4E6A-ABD0-150F203E6B46}"/>
          </ac:spMkLst>
        </pc:spChg>
        <pc:picChg chg="del mod">
          <ac:chgData name="Neda Sania" userId="9310314f1e8c88ac" providerId="LiveId" clId="{E1210A22-C0B0-4DE1-BC1F-975690CE83AB}" dt="2024-02-06T18:39:02.051" v="73" actId="21"/>
          <ac:picMkLst>
            <pc:docMk/>
            <pc:sldMk cId="875530648" sldId="318"/>
            <ac:picMk id="4" creationId="{5D69DEF6-5CF2-1D7E-D035-68C617B1B257}"/>
          </ac:picMkLst>
        </pc:picChg>
        <pc:picChg chg="add mod">
          <ac:chgData name="Neda Sania" userId="9310314f1e8c88ac" providerId="LiveId" clId="{E1210A22-C0B0-4DE1-BC1F-975690CE83AB}" dt="2024-02-06T18:39:31.686" v="76" actId="1076"/>
          <ac:picMkLst>
            <pc:docMk/>
            <pc:sldMk cId="875530648" sldId="318"/>
            <ac:picMk id="5" creationId="{9CC08409-7949-552C-F93A-9276CD57D6F2}"/>
          </ac:picMkLst>
        </pc:picChg>
        <pc:picChg chg="add mod">
          <ac:chgData name="Neda Sania" userId="9310314f1e8c88ac" providerId="LiveId" clId="{E1210A22-C0B0-4DE1-BC1F-975690CE83AB}" dt="2024-02-06T18:40:04.902" v="81" actId="1076"/>
          <ac:picMkLst>
            <pc:docMk/>
            <pc:sldMk cId="875530648" sldId="318"/>
            <ac:picMk id="7" creationId="{0FDACED0-6897-6489-B99A-E55A69BA1B55}"/>
          </ac:picMkLst>
        </pc:picChg>
      </pc:sldChg>
      <pc:sldChg chg="addSp delSp modSp mod">
        <pc:chgData name="Neda Sania" userId="9310314f1e8c88ac" providerId="LiveId" clId="{E1210A22-C0B0-4DE1-BC1F-975690CE83AB}" dt="2024-02-06T18:47:04.729" v="127" actId="27636"/>
        <pc:sldMkLst>
          <pc:docMk/>
          <pc:sldMk cId="3845905532" sldId="319"/>
        </pc:sldMkLst>
        <pc:spChg chg="mod">
          <ac:chgData name="Neda Sania" userId="9310314f1e8c88ac" providerId="LiveId" clId="{E1210A22-C0B0-4DE1-BC1F-975690CE83AB}" dt="2024-02-06T18:47:04.729" v="127" actId="27636"/>
          <ac:spMkLst>
            <pc:docMk/>
            <pc:sldMk cId="3845905532" sldId="319"/>
            <ac:spMk id="12" creationId="{94C582A2-A406-4C9B-A3DA-BA4EECAB37AC}"/>
          </ac:spMkLst>
        </pc:spChg>
        <pc:spChg chg="mod">
          <ac:chgData name="Neda Sania" userId="9310314f1e8c88ac" providerId="LiveId" clId="{E1210A22-C0B0-4DE1-BC1F-975690CE83AB}" dt="2024-02-06T18:28:17.664" v="33" actId="20577"/>
          <ac:spMkLst>
            <pc:docMk/>
            <pc:sldMk cId="3845905532" sldId="319"/>
            <ac:spMk id="13" creationId="{556610ED-3E2D-4E6A-ABD0-150F203E6B46}"/>
          </ac:spMkLst>
        </pc:spChg>
        <pc:picChg chg="del">
          <ac:chgData name="Neda Sania" userId="9310314f1e8c88ac" providerId="LiveId" clId="{E1210A22-C0B0-4DE1-BC1F-975690CE83AB}" dt="2024-02-06T18:40:47.101" v="82" actId="478"/>
          <ac:picMkLst>
            <pc:docMk/>
            <pc:sldMk cId="3845905532" sldId="319"/>
            <ac:picMk id="4" creationId="{8FDC4DFA-D956-1B78-D1AB-D9996E01CB5A}"/>
          </ac:picMkLst>
        </pc:picChg>
        <pc:picChg chg="add mod">
          <ac:chgData name="Neda Sania" userId="9310314f1e8c88ac" providerId="LiveId" clId="{E1210A22-C0B0-4DE1-BC1F-975690CE83AB}" dt="2024-02-06T18:40:57.204" v="86" actId="1076"/>
          <ac:picMkLst>
            <pc:docMk/>
            <pc:sldMk cId="3845905532" sldId="319"/>
            <ac:picMk id="5" creationId="{8BD58B05-8B3E-9F68-013D-0CCAAC6F6F91}"/>
          </ac:picMkLst>
        </pc:picChg>
      </pc:sldChg>
      <pc:sldChg chg="addSp delSp modSp mod">
        <pc:chgData name="Neda Sania" userId="9310314f1e8c88ac" providerId="LiveId" clId="{E1210A22-C0B0-4DE1-BC1F-975690CE83AB}" dt="2024-02-06T18:48:34.318" v="131"/>
        <pc:sldMkLst>
          <pc:docMk/>
          <pc:sldMk cId="690942870" sldId="320"/>
        </pc:sldMkLst>
        <pc:spChg chg="mod">
          <ac:chgData name="Neda Sania" userId="9310314f1e8c88ac" providerId="LiveId" clId="{E1210A22-C0B0-4DE1-BC1F-975690CE83AB}" dt="2024-02-06T18:48:34.318" v="131"/>
          <ac:spMkLst>
            <pc:docMk/>
            <pc:sldMk cId="690942870" sldId="320"/>
            <ac:spMk id="12" creationId="{94C582A2-A406-4C9B-A3DA-BA4EECAB37AC}"/>
          </ac:spMkLst>
        </pc:spChg>
        <pc:spChg chg="mod">
          <ac:chgData name="Neda Sania" userId="9310314f1e8c88ac" providerId="LiveId" clId="{E1210A22-C0B0-4DE1-BC1F-975690CE83AB}" dt="2024-02-06T18:41:14.995" v="90" actId="14100"/>
          <ac:spMkLst>
            <pc:docMk/>
            <pc:sldMk cId="690942870" sldId="320"/>
            <ac:spMk id="13" creationId="{556610ED-3E2D-4E6A-ABD0-150F203E6B46}"/>
          </ac:spMkLst>
        </pc:spChg>
        <pc:picChg chg="del mod">
          <ac:chgData name="Neda Sania" userId="9310314f1e8c88ac" providerId="LiveId" clId="{E1210A22-C0B0-4DE1-BC1F-975690CE83AB}" dt="2024-02-06T18:41:17.402" v="91" actId="478"/>
          <ac:picMkLst>
            <pc:docMk/>
            <pc:sldMk cId="690942870" sldId="320"/>
            <ac:picMk id="4" creationId="{B934B34D-C099-C3DF-3A78-35F4C4DC516E}"/>
          </ac:picMkLst>
        </pc:picChg>
        <pc:picChg chg="add mod">
          <ac:chgData name="Neda Sania" userId="9310314f1e8c88ac" providerId="LiveId" clId="{E1210A22-C0B0-4DE1-BC1F-975690CE83AB}" dt="2024-02-06T18:41:53.144" v="97" actId="14100"/>
          <ac:picMkLst>
            <pc:docMk/>
            <pc:sldMk cId="690942870" sldId="320"/>
            <ac:picMk id="5" creationId="{56745DD9-3DD8-0022-FEFF-4D478BD37BC0}"/>
          </ac:picMkLst>
        </pc:picChg>
      </pc:sldChg>
      <pc:sldChg chg="modSp mod">
        <pc:chgData name="Neda Sania" userId="9310314f1e8c88ac" providerId="LiveId" clId="{E1210A22-C0B0-4DE1-BC1F-975690CE83AB}" dt="2024-02-06T18:49:43.193" v="134"/>
        <pc:sldMkLst>
          <pc:docMk/>
          <pc:sldMk cId="4232267371" sldId="321"/>
        </pc:sldMkLst>
        <pc:spChg chg="mod">
          <ac:chgData name="Neda Sania" userId="9310314f1e8c88ac" providerId="LiveId" clId="{E1210A22-C0B0-4DE1-BC1F-975690CE83AB}" dt="2024-02-06T18:49:43.193" v="134"/>
          <ac:spMkLst>
            <pc:docMk/>
            <pc:sldMk cId="4232267371" sldId="321"/>
            <ac:spMk id="12" creationId="{94C582A2-A406-4C9B-A3DA-BA4EECAB37AC}"/>
          </ac:spMkLst>
        </pc:spChg>
        <pc:spChg chg="mod">
          <ac:chgData name="Neda Sania" userId="9310314f1e8c88ac" providerId="LiveId" clId="{E1210A22-C0B0-4DE1-BC1F-975690CE83AB}" dt="2024-02-06T18:33:26.399" v="42" actId="5793"/>
          <ac:spMkLst>
            <pc:docMk/>
            <pc:sldMk cId="4232267371" sldId="321"/>
            <ac:spMk id="13" creationId="{556610ED-3E2D-4E6A-ABD0-150F203E6B46}"/>
          </ac:spMkLst>
        </pc:spChg>
      </pc:sldChg>
      <pc:sldChg chg="modSp mod">
        <pc:chgData name="Neda Sania" userId="9310314f1e8c88ac" providerId="LiveId" clId="{E1210A22-C0B0-4DE1-BC1F-975690CE83AB}" dt="2024-02-06T18:50:35.802" v="138" actId="20577"/>
        <pc:sldMkLst>
          <pc:docMk/>
          <pc:sldMk cId="2590788431" sldId="322"/>
        </pc:sldMkLst>
        <pc:spChg chg="mod">
          <ac:chgData name="Neda Sania" userId="9310314f1e8c88ac" providerId="LiveId" clId="{E1210A22-C0B0-4DE1-BC1F-975690CE83AB}" dt="2024-02-06T18:50:35.802" v="138" actId="20577"/>
          <ac:spMkLst>
            <pc:docMk/>
            <pc:sldMk cId="2590788431" sldId="322"/>
            <ac:spMk id="12" creationId="{2BDCFCCF-EDA4-11C8-6F43-4A401A3738FD}"/>
          </ac:spMkLst>
        </pc:spChg>
        <pc:spChg chg="mod">
          <ac:chgData name="Neda Sania" userId="9310314f1e8c88ac" providerId="LiveId" clId="{E1210A22-C0B0-4DE1-BC1F-975690CE83AB}" dt="2024-02-06T18:35:24.560" v="48" actId="5793"/>
          <ac:spMkLst>
            <pc:docMk/>
            <pc:sldMk cId="2590788431" sldId="322"/>
            <ac:spMk id="13" creationId="{609DB1B8-49B9-9C4F-FE59-D6306AB17D88}"/>
          </ac:spMkLst>
        </pc:spChg>
      </pc:sldChg>
      <pc:sldChg chg="del">
        <pc:chgData name="Neda Sania" userId="9310314f1e8c88ac" providerId="LiveId" clId="{E1210A22-C0B0-4DE1-BC1F-975690CE83AB}" dt="2024-02-06T18:35:35.025" v="49" actId="2696"/>
        <pc:sldMkLst>
          <pc:docMk/>
          <pc:sldMk cId="820536378" sldId="325"/>
        </pc:sldMkLst>
      </pc:sldChg>
      <pc:sldChg chg="del">
        <pc:chgData name="Neda Sania" userId="9310314f1e8c88ac" providerId="LiveId" clId="{E1210A22-C0B0-4DE1-BC1F-975690CE83AB}" dt="2024-02-06T18:35:42.744" v="50" actId="2696"/>
        <pc:sldMkLst>
          <pc:docMk/>
          <pc:sldMk cId="831587397" sldId="326"/>
        </pc:sldMkLst>
      </pc:sldChg>
      <pc:sldChg chg="del">
        <pc:chgData name="Neda Sania" userId="9310314f1e8c88ac" providerId="LiveId" clId="{E1210A22-C0B0-4DE1-BC1F-975690CE83AB}" dt="2024-02-06T18:35:47.996" v="51" actId="2696"/>
        <pc:sldMkLst>
          <pc:docMk/>
          <pc:sldMk cId="3035168674" sldId="32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2/7/2024</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2/7/2024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10</a:t>
            </a:fld>
            <a:endParaRPr lang="en-US" noProof="0" dirty="0"/>
          </a:p>
        </p:txBody>
      </p:sp>
    </p:spTree>
    <p:extLst>
      <p:ext uri="{BB962C8B-B14F-4D97-AF65-F5344CB8AC3E}">
        <p14:creationId xmlns:p14="http://schemas.microsoft.com/office/powerpoint/2010/main" val="3782231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1613201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826814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1130374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4055542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3860860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8</a:t>
            </a:fld>
            <a:endParaRPr lang="en-US" noProof="0" dirty="0"/>
          </a:p>
        </p:txBody>
      </p:sp>
    </p:spTree>
    <p:extLst>
      <p:ext uri="{BB962C8B-B14F-4D97-AF65-F5344CB8AC3E}">
        <p14:creationId xmlns:p14="http://schemas.microsoft.com/office/powerpoint/2010/main" val="3763102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2744BA-29EA-DF02-7739-C09C60FA49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2E5376-7363-57A5-687C-5493CAB983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D176C7-E306-000C-C2E3-4991473D0F4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4FDA152-6735-3F80-E409-34ADF2424CF4}"/>
              </a:ext>
            </a:extLst>
          </p:cNvPr>
          <p:cNvSpPr>
            <a:spLocks noGrp="1"/>
          </p:cNvSpPr>
          <p:nvPr>
            <p:ph type="sldNum" sz="quarter" idx="5"/>
          </p:nvPr>
        </p:nvSpPr>
        <p:spPr/>
        <p:txBody>
          <a:bodyPr/>
          <a:lstStyle/>
          <a:p>
            <a:fld id="{DAE5FABD-26C8-4F74-B1E3-45BC91BC9D7B}" type="slidenum">
              <a:rPr lang="en-US" noProof="0" smtClean="0"/>
              <a:pPr/>
              <a:t>9</a:t>
            </a:fld>
            <a:endParaRPr lang="en-US" noProof="0" dirty="0"/>
          </a:p>
        </p:txBody>
      </p:sp>
    </p:spTree>
    <p:extLst>
      <p:ext uri="{BB962C8B-B14F-4D97-AF65-F5344CB8AC3E}">
        <p14:creationId xmlns:p14="http://schemas.microsoft.com/office/powerpoint/2010/main" val="1440379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a:xfrm>
            <a:off x="3071664" y="1905000"/>
            <a:ext cx="5956527" cy="2604120"/>
          </a:xfrm>
        </p:spPr>
        <p:txBody>
          <a:bodyPr>
            <a:normAutofit/>
          </a:bodyPr>
          <a:lstStyle/>
          <a:p>
            <a:r>
              <a:rPr lang="en-IN" sz="6000" dirty="0">
                <a:latin typeface="Bodoni MT Black" panose="02070A03080606020203" pitchFamily="18" charset="0"/>
              </a:rPr>
              <a:t>Airbnb Data Analysis</a:t>
            </a:r>
            <a:endParaRPr lang="en-US" sz="6000" dirty="0">
              <a:latin typeface="Bodoni MT Black" panose="02070A03080606020203" pitchFamily="18" charset="0"/>
            </a:endParaRPr>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a:xfrm>
            <a:off x="4295799" y="4509119"/>
            <a:ext cx="3836493" cy="1251599"/>
          </a:xfrm>
        </p:spPr>
        <p:txBody>
          <a:bodyPr/>
          <a:lstStyle/>
          <a:p>
            <a:r>
              <a:rPr lang="en-US" dirty="0">
                <a:latin typeface="Baskerville Old Face" panose="02020602080505020303" pitchFamily="18" charset="0"/>
              </a:rPr>
              <a:t>Presented by</a:t>
            </a:r>
            <a:br>
              <a:rPr lang="en-US"/>
            </a:br>
            <a:r>
              <a:rPr lang="en-US"/>
              <a:t>Samarth Singh</a:t>
            </a:r>
          </a:p>
          <a:p>
            <a:endParaRPr lang="en-US" sz="2400" b="1" dirty="0">
              <a:latin typeface="Elephant" panose="02020904090505020303" pitchFamily="18" charset="0"/>
            </a:endParaRPr>
          </a:p>
        </p:txBody>
      </p:sp>
    </p:spTree>
    <p:extLst>
      <p:ext uri="{BB962C8B-B14F-4D97-AF65-F5344CB8AC3E}">
        <p14:creationId xmlns:p14="http://schemas.microsoft.com/office/powerpoint/2010/main" val="313522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id="{C20719F7-6849-4C36-ACDB-C1AE2AAC74AD}"/>
              </a:ext>
              <a:ext uri="{C183D7F6-B498-43B3-948B-1728B52AA6E4}">
                <adec:decorative xmlns:adec="http://schemas.microsoft.com/office/drawing/2017/decorative" val="1"/>
              </a:ext>
            </a:extLst>
          </p:cNvPr>
          <p:cNvSpPr>
            <a:spLocks noGrp="1"/>
          </p:cNvSpPr>
          <p:nvPr>
            <p:ph type="body" sz="quarter" idx="12"/>
          </p:nvPr>
        </p:nvSpPr>
        <p:spPr>
          <a:xfrm>
            <a:off x="990600" y="609600"/>
            <a:ext cx="8633792" cy="6248400"/>
          </a:xfrm>
        </p:spPr>
        <p:txBody>
          <a:bodyPr/>
          <a:lstStyle/>
          <a:p>
            <a:endParaRPr lang="en-US" i="1" dirty="0"/>
          </a:p>
        </p:txBody>
      </p:sp>
      <p:sp>
        <p:nvSpPr>
          <p:cNvPr id="44" name="Subtitle 43">
            <a:extLst>
              <a:ext uri="{FF2B5EF4-FFF2-40B4-BE49-F238E27FC236}">
                <a16:creationId xmlns:a16="http://schemas.microsoft.com/office/drawing/2014/main" id="{F522C824-2C48-4465-AABE-F46286D9ECD5}"/>
              </a:ext>
            </a:extLst>
          </p:cNvPr>
          <p:cNvSpPr>
            <a:spLocks noGrp="1"/>
          </p:cNvSpPr>
          <p:nvPr>
            <p:ph type="subTitle" idx="1"/>
          </p:nvPr>
        </p:nvSpPr>
        <p:spPr>
          <a:xfrm>
            <a:off x="1559496" y="914400"/>
            <a:ext cx="7632848" cy="1362472"/>
          </a:xfrm>
        </p:spPr>
        <p:txBody>
          <a:bodyPr>
            <a:normAutofit/>
          </a:bodyPr>
          <a:lstStyle/>
          <a:p>
            <a:pPr algn="ctr"/>
            <a:r>
              <a:rPr lang="en-US" sz="4400" b="1" dirty="0">
                <a:solidFill>
                  <a:schemeClr val="tx1"/>
                </a:solidFill>
                <a:latin typeface="Bookman Old Style" panose="02050604050505020204" pitchFamily="18" charset="0"/>
              </a:rPr>
              <a:t>Conclusion</a:t>
            </a:r>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p:txBody>
          <a:bodyPr>
            <a:normAutofit fontScale="550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val="1"/>
              </a:ext>
            </a:extLst>
          </p:cNvPr>
          <p:cNvSpPr>
            <a:spLocks noGrp="1"/>
          </p:cNvSpPr>
          <p:nvPr>
            <p:ph type="body" sz="quarter" idx="14"/>
          </p:nvPr>
        </p:nvSpPr>
        <p:spPr>
          <a:xfrm rot="16200000">
            <a:off x="8823195" y="4245263"/>
            <a:ext cx="1219200" cy="225818"/>
          </a:xfrm>
        </p:spPr>
        <p:txBody>
          <a:bodyPr>
            <a:normAutofit fontScale="55000" lnSpcReduction="20000"/>
          </a:bodyPr>
          <a:lstStyle/>
          <a:p>
            <a:endParaRPr lang="en-US" dirty="0"/>
          </a:p>
        </p:txBody>
      </p:sp>
      <p:sp>
        <p:nvSpPr>
          <p:cNvPr id="16" name="TextBox 15">
            <a:extLst>
              <a:ext uri="{FF2B5EF4-FFF2-40B4-BE49-F238E27FC236}">
                <a16:creationId xmlns:a16="http://schemas.microsoft.com/office/drawing/2014/main" id="{CBC07040-DD57-BC3D-91FB-05ACE882ADC3}"/>
              </a:ext>
            </a:extLst>
          </p:cNvPr>
          <p:cNvSpPr txBox="1"/>
          <p:nvPr/>
        </p:nvSpPr>
        <p:spPr>
          <a:xfrm>
            <a:off x="1415480" y="2276872"/>
            <a:ext cx="8130224" cy="347787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examination of Airbnb data provides valuable insights across various aspects. Seasonal trends in monthly visitors reveal heightened activity in the summer, presenting opportunities for targeted marketing efforts. Diverse guest ratings across cities like Mexico City and Rio de Janeiro underscore the influence on tourism, emphasizing the need for continuous monitoring. Analysis of average listing prices indicates a spectrum from high-cost cities like Cape Town to more budget-friendly destinations like Sydney, underscoring the significance of market dynamics and strategic adjustments. Overall, a comprehensive approach involving year-to-year comparisons, data quality checks, and feedback loops is essential for ensuring Airbnb's sustained success in the competitive hospitality industry.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840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407368" y="990600"/>
            <a:ext cx="10946432" cy="1286272"/>
          </a:xfrm>
        </p:spPr>
        <p:txBody>
          <a:bodyPr>
            <a:normAutofit/>
          </a:bodyPr>
          <a:lstStyle/>
          <a:p>
            <a:pPr algn="ctr"/>
            <a:r>
              <a:rPr lang="en-US" sz="4800" dirty="0">
                <a:latin typeface="Elephant" panose="02020904090505020303" pitchFamily="18" charset="0"/>
              </a:rPr>
              <a:t>Introduction</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628788" y="2060848"/>
            <a:ext cx="10208545" cy="4266800"/>
          </a:xfrm>
        </p:spPr>
        <p:txBody>
          <a:bodyPr/>
          <a:lstStyle/>
          <a:p>
            <a:pPr marL="0" indent="0">
              <a:buNone/>
            </a:pPr>
            <a:r>
              <a:rPr lang="en-US" dirty="0"/>
              <a:t>As a BI Analyst, I'm exploring Airbnb's data to understand user experiences. This involves analyzing district location scores, studying the link between host response times and overall ratings, and visualizing Airbnb listing prices. I'll also assess composite scores, listing age, and host tenure. The main objective is to comprehensively analyze listing prices, guest ratings, and visitor trends, particularly focusing on notable changes in 2020. This initiative aims to offer a professional perspective on Airbnb's data dynamics.</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07472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407368" y="990600"/>
            <a:ext cx="10946432" cy="1286272"/>
          </a:xfrm>
        </p:spPr>
        <p:txBody>
          <a:bodyPr>
            <a:normAutofit/>
          </a:bodyPr>
          <a:lstStyle/>
          <a:p>
            <a:pPr algn="ctr"/>
            <a:r>
              <a:rPr lang="en-IN" sz="3600" b="0" i="0" dirty="0">
                <a:solidFill>
                  <a:srgbClr val="374151"/>
                </a:solidFill>
                <a:effectLst/>
                <a:latin typeface="Söhne"/>
              </a:rPr>
              <a:t>Evaluating District Location Scores</a:t>
            </a:r>
            <a:endParaRPr lang="en-US" sz="6600" dirty="0">
              <a:latin typeface="Bookman Old Style" panose="02050604050505020204" pitchFamily="18" charset="0"/>
            </a:endParaRP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628788" y="1988840"/>
            <a:ext cx="5251188" cy="4176464"/>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Examining district location scores, the Bronx stands out with the lowest score at 9.33, signaling a need for improvement. This insight is vital for hosts and Airbnb stakeholders seeking areas to enhance. Although Manhattan leads with a score of 9.70, addressing concerns in the Bronx can boost overall competitiveness. Targeted improvements in the Bronx can enhance guest satisfaction, positively impacting the district's reputation and desirability.</a:t>
            </a: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pic>
        <p:nvPicPr>
          <p:cNvPr id="5" name="Picture 4">
            <a:extLst>
              <a:ext uri="{FF2B5EF4-FFF2-40B4-BE49-F238E27FC236}">
                <a16:creationId xmlns:a16="http://schemas.microsoft.com/office/drawing/2014/main" id="{1A9A2FD8-68A7-C273-9EE7-0325C5DE2958}"/>
              </a:ext>
            </a:extLst>
          </p:cNvPr>
          <p:cNvPicPr>
            <a:picLocks noChangeAspect="1"/>
          </p:cNvPicPr>
          <p:nvPr/>
        </p:nvPicPr>
        <p:blipFill>
          <a:blip r:embed="rId4"/>
          <a:stretch>
            <a:fillRect/>
          </a:stretch>
        </p:blipFill>
        <p:spPr>
          <a:xfrm>
            <a:off x="6312026" y="1988840"/>
            <a:ext cx="5758618" cy="3586967"/>
          </a:xfrm>
          <a:prstGeom prst="rect">
            <a:avLst/>
          </a:prstGeom>
        </p:spPr>
      </p:pic>
    </p:spTree>
    <p:extLst>
      <p:ext uri="{BB962C8B-B14F-4D97-AF65-F5344CB8AC3E}">
        <p14:creationId xmlns:p14="http://schemas.microsoft.com/office/powerpoint/2010/main" val="321775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407368" y="990600"/>
            <a:ext cx="10946432" cy="1286272"/>
          </a:xfrm>
        </p:spPr>
        <p:txBody>
          <a:bodyPr>
            <a:normAutofit/>
          </a:bodyPr>
          <a:lstStyle/>
          <a:p>
            <a:pPr algn="ctr"/>
            <a:r>
              <a:rPr lang="en-US" sz="3200" dirty="0">
                <a:latin typeface="Bookman Old Style" panose="02050604050505020204" pitchFamily="18" charset="0"/>
              </a:rPr>
              <a:t>Analyzing the Influence of Host Response Times:</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6312024" y="2060848"/>
            <a:ext cx="5184576" cy="4104456"/>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46.04% of Airbnb listings lack specified response times, highlighting communication variability. Quick responses 'within an hour' are prioritized by 29.84%, while 'within a few hours' and 'within a day' represent 10.33% and 8.37%, respectively. About 5.42% indicate longer response times, potentially affecting guest satisfaction. The link between host response times and ratings warrants exploration, with swift responses likely enhancing ratings and clear communication expectations improving the overall guest experience.</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4</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pic>
        <p:nvPicPr>
          <p:cNvPr id="5" name="Picture 4">
            <a:extLst>
              <a:ext uri="{FF2B5EF4-FFF2-40B4-BE49-F238E27FC236}">
                <a16:creationId xmlns:a16="http://schemas.microsoft.com/office/drawing/2014/main" id="{F719197E-AEEE-B096-C677-556349F3537D}"/>
              </a:ext>
            </a:extLst>
          </p:cNvPr>
          <p:cNvPicPr>
            <a:picLocks noChangeAspect="1"/>
          </p:cNvPicPr>
          <p:nvPr/>
        </p:nvPicPr>
        <p:blipFill>
          <a:blip r:embed="rId4"/>
          <a:stretch>
            <a:fillRect/>
          </a:stretch>
        </p:blipFill>
        <p:spPr>
          <a:xfrm>
            <a:off x="344842" y="2060848"/>
            <a:ext cx="5721778" cy="3583640"/>
          </a:xfrm>
          <a:prstGeom prst="rect">
            <a:avLst/>
          </a:prstGeom>
        </p:spPr>
      </p:pic>
    </p:spTree>
    <p:extLst>
      <p:ext uri="{BB962C8B-B14F-4D97-AF65-F5344CB8AC3E}">
        <p14:creationId xmlns:p14="http://schemas.microsoft.com/office/powerpoint/2010/main" val="424952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479376" y="692696"/>
            <a:ext cx="10874424" cy="1584176"/>
          </a:xfrm>
        </p:spPr>
        <p:txBody>
          <a:bodyPr>
            <a:noAutofit/>
          </a:bodyPr>
          <a:lstStyle/>
          <a:p>
            <a:pPr algn="ctr"/>
            <a:r>
              <a:rPr lang="en-US" sz="3200" dirty="0">
                <a:latin typeface="Bookman Old Style" panose="02050604050505020204" pitchFamily="18" charset="0"/>
              </a:rPr>
              <a:t>Examining Listing Prices in Global Cities: Patterns and Perspectives</a:t>
            </a:r>
            <a:br>
              <a:rPr lang="en-US" sz="3200" dirty="0">
                <a:latin typeface="Bookman Old Style" panose="02050604050505020204" pitchFamily="18" charset="0"/>
              </a:rPr>
            </a:br>
            <a:br>
              <a:rPr lang="en-US" sz="2000" dirty="0">
                <a:latin typeface="Bookman Old Style" panose="02050604050505020204" pitchFamily="18" charset="0"/>
              </a:rPr>
            </a:br>
            <a:endParaRPr lang="en-US" sz="2000" dirty="0">
              <a:latin typeface="Bookman Old Style" panose="02050604050505020204" pitchFamily="18" charset="0"/>
            </a:endParaRP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1199456" y="1988840"/>
            <a:ext cx="4320480" cy="4652465"/>
          </a:xfrm>
        </p:spPr>
        <p:txBody>
          <a:bodyPr>
            <a:normAutofit/>
          </a:bodyPr>
          <a:lstStyle/>
          <a:p>
            <a:pPr marL="0" indent="0" algn="just">
              <a:buNone/>
            </a:pPr>
            <a:r>
              <a:rPr lang="en-US" sz="1600" dirty="0">
                <a:latin typeface="Times New Roman" panose="02020603050405020304" pitchFamily="18" charset="0"/>
                <a:cs typeface="Times New Roman" panose="02020603050405020304" pitchFamily="18" charset="0"/>
              </a:rPr>
              <a:t>Cape Town has the highest prices for Entire place and Hotel room, while Bangkok leads in Private room and Shared room rates. Paris generally has lower average prices for all room types. Hong Kong and Sydney show notable price variations, and Rio de Janeiro highlights a significant difference between Entire place and Hotel room rates. Shared rooms are budget-friendly, while Entire place and Hotel room options tend to be pricier. Diverse pricing patterns are evident in cities like Cape Town and Bangkok. Paris and New York generally have lower prices across all room types, while Rio de Janeiro has a relatively lower price for Entire place.</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5</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pic>
        <p:nvPicPr>
          <p:cNvPr id="7" name="Picture 6">
            <a:extLst>
              <a:ext uri="{FF2B5EF4-FFF2-40B4-BE49-F238E27FC236}">
                <a16:creationId xmlns:a16="http://schemas.microsoft.com/office/drawing/2014/main" id="{0FDACED0-6897-6489-B99A-E55A69BA1B55}"/>
              </a:ext>
            </a:extLst>
          </p:cNvPr>
          <p:cNvPicPr>
            <a:picLocks noChangeAspect="1"/>
          </p:cNvPicPr>
          <p:nvPr/>
        </p:nvPicPr>
        <p:blipFill>
          <a:blip r:embed="rId4"/>
          <a:stretch>
            <a:fillRect/>
          </a:stretch>
        </p:blipFill>
        <p:spPr>
          <a:xfrm>
            <a:off x="5698882" y="1980617"/>
            <a:ext cx="6017379" cy="3760862"/>
          </a:xfrm>
          <a:prstGeom prst="rect">
            <a:avLst/>
          </a:prstGeom>
        </p:spPr>
      </p:pic>
    </p:spTree>
    <p:extLst>
      <p:ext uri="{BB962C8B-B14F-4D97-AF65-F5344CB8AC3E}">
        <p14:creationId xmlns:p14="http://schemas.microsoft.com/office/powerpoint/2010/main" val="875530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407368" y="990600"/>
            <a:ext cx="10946432" cy="1286272"/>
          </a:xfrm>
        </p:spPr>
        <p:txBody>
          <a:bodyPr>
            <a:normAutofit fontScale="90000"/>
          </a:bodyPr>
          <a:lstStyle/>
          <a:p>
            <a:pPr algn="ctr"/>
            <a:r>
              <a:rPr lang="en-US" sz="3200" dirty="0">
                <a:latin typeface="Bookman Old Style" panose="02050604050505020204" pitchFamily="18" charset="0"/>
              </a:rPr>
              <a:t>Comparing Airbnb Composite Scores for Check-in and Communication:</a:t>
            </a:r>
            <a:br>
              <a:rPr lang="en-US" sz="3200" dirty="0">
                <a:latin typeface="Bookman Old Style" panose="02050604050505020204" pitchFamily="18" charset="0"/>
              </a:rPr>
            </a:br>
            <a:br>
              <a:rPr lang="en-US" sz="3200" dirty="0">
                <a:latin typeface="Bookman Old Style" panose="02050604050505020204" pitchFamily="18" charset="0"/>
              </a:rPr>
            </a:br>
            <a:endParaRPr lang="en-US" sz="3200" dirty="0">
              <a:latin typeface="Bookman Old Style" panose="02050604050505020204" pitchFamily="18" charset="0"/>
            </a:endParaRP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6312024" y="2060848"/>
            <a:ext cx="5184576" cy="4104456"/>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Staten Island uses a basic mean calculation for check-in and communication scores, resulting in the highest composite score of 9.81, highlighting exceptional integration. Brooklyn closely follows with a notable 9.77 score, indicating a consistently positive trend in composite scores. The Bronx and Queens also display commendable scores of 9.71 and 9.68, respectively, signaling competitive performance in guest satisfaction. Although slightly lower, Manhattan maintains a solid average composite score of 9.67, emphasizing a high standard in check-in experience and host communication.</a:t>
            </a: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6</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pic>
        <p:nvPicPr>
          <p:cNvPr id="5" name="Picture 4">
            <a:extLst>
              <a:ext uri="{FF2B5EF4-FFF2-40B4-BE49-F238E27FC236}">
                <a16:creationId xmlns:a16="http://schemas.microsoft.com/office/drawing/2014/main" id="{8BD58B05-8B3E-9F68-013D-0CCAAC6F6F91}"/>
              </a:ext>
            </a:extLst>
          </p:cNvPr>
          <p:cNvPicPr>
            <a:picLocks noChangeAspect="1"/>
          </p:cNvPicPr>
          <p:nvPr/>
        </p:nvPicPr>
        <p:blipFill>
          <a:blip r:embed="rId4"/>
          <a:stretch>
            <a:fillRect/>
          </a:stretch>
        </p:blipFill>
        <p:spPr>
          <a:xfrm>
            <a:off x="407368" y="2073640"/>
            <a:ext cx="5978774" cy="3793760"/>
          </a:xfrm>
          <a:prstGeom prst="rect">
            <a:avLst/>
          </a:prstGeom>
        </p:spPr>
      </p:pic>
    </p:spTree>
    <p:extLst>
      <p:ext uri="{BB962C8B-B14F-4D97-AF65-F5344CB8AC3E}">
        <p14:creationId xmlns:p14="http://schemas.microsoft.com/office/powerpoint/2010/main" val="3845905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407368" y="332656"/>
            <a:ext cx="10946432" cy="1152128"/>
          </a:xfrm>
        </p:spPr>
        <p:txBody>
          <a:bodyPr>
            <a:noAutofit/>
          </a:bodyPr>
          <a:lstStyle/>
          <a:p>
            <a:pPr algn="ctr"/>
            <a:r>
              <a:rPr lang="en-US" sz="3200" dirty="0">
                <a:latin typeface="Bookman Old Style" panose="02050604050505020204" pitchFamily="18" charset="0"/>
              </a:rPr>
              <a:t>Trend Analysis for Listing Age and Host Tenure</a:t>
            </a:r>
            <a:br>
              <a:rPr lang="en-US" sz="3200" dirty="0">
                <a:latin typeface="Bookman Old Style" panose="02050604050505020204" pitchFamily="18" charset="0"/>
              </a:rPr>
            </a:br>
            <a:br>
              <a:rPr lang="en-US" sz="3200" dirty="0">
                <a:latin typeface="Bookman Old Style" panose="02050604050505020204" pitchFamily="18" charset="0"/>
              </a:rPr>
            </a:br>
            <a:endParaRPr lang="en-US" sz="3200" dirty="0">
              <a:latin typeface="Bookman Old Style" panose="02050604050505020204" pitchFamily="18" charset="0"/>
            </a:endParaRP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995341" y="1484784"/>
            <a:ext cx="5100659" cy="5373216"/>
          </a:xfrm>
        </p:spPr>
        <p:txBody>
          <a:bodyPr>
            <a:normAutofit/>
          </a:bodyPr>
          <a:lstStyle/>
          <a:p>
            <a:pPr algn="just"/>
            <a:r>
              <a:rPr lang="en-US" sz="1800" dirty="0">
                <a:latin typeface="Times New Roman" panose="02020603050405020304" pitchFamily="18" charset="0"/>
                <a:cs typeface="Times New Roman" panose="02020603050405020304" pitchFamily="18" charset="0"/>
              </a:rPr>
              <a:t>To calculate Listing Age and identify hosts with over ten years of experience, create a "</a:t>
            </a:r>
            <a:r>
              <a:rPr lang="en-US" sz="1800" dirty="0" err="1">
                <a:latin typeface="Times New Roman" panose="02020603050405020304" pitchFamily="18" charset="0"/>
                <a:cs typeface="Times New Roman" panose="02020603050405020304" pitchFamily="18" charset="0"/>
              </a:rPr>
              <a:t>Listing_Age</a:t>
            </a:r>
            <a:r>
              <a:rPr lang="en-US" sz="1800" dirty="0">
                <a:latin typeface="Times New Roman" panose="02020603050405020304" pitchFamily="18" charset="0"/>
                <a:cs typeface="Times New Roman" panose="02020603050405020304" pitchFamily="18" charset="0"/>
              </a:rPr>
              <a:t>" column in the "Data" view using DAX: `DATEDIFF([</a:t>
            </a:r>
            <a:r>
              <a:rPr lang="en-US" sz="1800" dirty="0" err="1">
                <a:latin typeface="Times New Roman" panose="02020603050405020304" pitchFamily="18" charset="0"/>
                <a:cs typeface="Times New Roman" panose="02020603050405020304" pitchFamily="18" charset="0"/>
              </a:rPr>
              <a:t>host_since</a:t>
            </a:r>
            <a:r>
              <a:rPr lang="en-US" sz="1800" dirty="0">
                <a:latin typeface="Times New Roman" panose="02020603050405020304" pitchFamily="18" charset="0"/>
                <a:cs typeface="Times New Roman" panose="02020603050405020304" pitchFamily="18" charset="0"/>
              </a:rPr>
              <a:t>], TODAY(), YEAR)`. Add a "</a:t>
            </a:r>
            <a:r>
              <a:rPr lang="en-US" sz="1800" dirty="0" err="1">
                <a:latin typeface="Times New Roman" panose="02020603050405020304" pitchFamily="18" charset="0"/>
                <a:cs typeface="Times New Roman" panose="02020603050405020304" pitchFamily="18" charset="0"/>
              </a:rPr>
              <a:t>Host_Tenure</a:t>
            </a:r>
            <a:r>
              <a:rPr lang="en-US" sz="1800" dirty="0">
                <a:latin typeface="Times New Roman" panose="02020603050405020304" pitchFamily="18" charset="0"/>
                <a:cs typeface="Times New Roman" panose="02020603050405020304" pitchFamily="18" charset="0"/>
              </a:rPr>
              <a:t>" column with DAX: `IF(DATEDIFF([</a:t>
            </a:r>
            <a:r>
              <a:rPr lang="en-US" sz="1800" dirty="0" err="1">
                <a:latin typeface="Times New Roman" panose="02020603050405020304" pitchFamily="18" charset="0"/>
                <a:cs typeface="Times New Roman" panose="02020603050405020304" pitchFamily="18" charset="0"/>
              </a:rPr>
              <a:t>host_since</a:t>
            </a:r>
            <a:r>
              <a:rPr lang="en-US" sz="1800" dirty="0">
                <a:latin typeface="Times New Roman" panose="02020603050405020304" pitchFamily="18" charset="0"/>
                <a:cs typeface="Times New Roman" panose="02020603050405020304" pitchFamily="18" charset="0"/>
              </a:rPr>
              <a:t>], TODAY(), YEAR) &gt; 10, "More than 10 years", "Less than 10 years")`.</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Analysis shows hosts with over 10 years of tenure have an average listing age of 11.75 years, reflecting a stable presence. Hosts with less than 10 years average 7.43 years, indicating a newer Airbnb presence. This correlation between hosting experience and listing age provides valuable insights.</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7</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pic>
        <p:nvPicPr>
          <p:cNvPr id="5" name="Picture 4">
            <a:extLst>
              <a:ext uri="{FF2B5EF4-FFF2-40B4-BE49-F238E27FC236}">
                <a16:creationId xmlns:a16="http://schemas.microsoft.com/office/drawing/2014/main" id="{56745DD9-3DD8-0022-FEFF-4D478BD37BC0}"/>
              </a:ext>
            </a:extLst>
          </p:cNvPr>
          <p:cNvPicPr>
            <a:picLocks noChangeAspect="1"/>
          </p:cNvPicPr>
          <p:nvPr/>
        </p:nvPicPr>
        <p:blipFill>
          <a:blip r:embed="rId4"/>
          <a:stretch>
            <a:fillRect/>
          </a:stretch>
        </p:blipFill>
        <p:spPr>
          <a:xfrm>
            <a:off x="6486655" y="1484784"/>
            <a:ext cx="5482665" cy="3545854"/>
          </a:xfrm>
          <a:prstGeom prst="rect">
            <a:avLst/>
          </a:prstGeom>
        </p:spPr>
      </p:pic>
    </p:spTree>
    <p:extLst>
      <p:ext uri="{BB962C8B-B14F-4D97-AF65-F5344CB8AC3E}">
        <p14:creationId xmlns:p14="http://schemas.microsoft.com/office/powerpoint/2010/main" val="690942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407368" y="990600"/>
            <a:ext cx="10946432" cy="1286272"/>
          </a:xfrm>
        </p:spPr>
        <p:txBody>
          <a:bodyPr>
            <a:noAutofit/>
          </a:bodyPr>
          <a:lstStyle/>
          <a:p>
            <a:pPr algn="ctr"/>
            <a:r>
              <a:rPr lang="en-US" sz="3200" b="1" dirty="0">
                <a:latin typeface="Bookman Old Style" panose="02050604050505020204" pitchFamily="18" charset="0"/>
              </a:rPr>
              <a:t>Interpreting Prices Across Property Types</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6312024" y="2060848"/>
            <a:ext cx="5184576" cy="4104456"/>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In the "Entire Place" category, "Entire villa" commands the highest average price at 9.18K USD. A visual tree map succinctly illustrates price distribution for different room and property types. The emphasis on "Entire villa" highlights its affiliation with upscale accommodations, providing valuable insights for hosts and guests. This data supports hosts in pricing strategies and helps guests choose accommodations that match their preferences and budget.</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8</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pic>
        <p:nvPicPr>
          <p:cNvPr id="4" name="Picture 3">
            <a:extLst>
              <a:ext uri="{FF2B5EF4-FFF2-40B4-BE49-F238E27FC236}">
                <a16:creationId xmlns:a16="http://schemas.microsoft.com/office/drawing/2014/main" id="{93EA8BDA-5582-0EDD-7B24-D49C18F9B306}"/>
              </a:ext>
            </a:extLst>
          </p:cNvPr>
          <p:cNvPicPr>
            <a:picLocks noChangeAspect="1"/>
          </p:cNvPicPr>
          <p:nvPr/>
        </p:nvPicPr>
        <p:blipFill>
          <a:blip r:embed="rId4"/>
          <a:stretch>
            <a:fillRect/>
          </a:stretch>
        </p:blipFill>
        <p:spPr>
          <a:xfrm>
            <a:off x="407369" y="1916832"/>
            <a:ext cx="5904655" cy="4334903"/>
          </a:xfrm>
          <a:prstGeom prst="rect">
            <a:avLst/>
          </a:prstGeom>
        </p:spPr>
      </p:pic>
    </p:spTree>
    <p:extLst>
      <p:ext uri="{BB962C8B-B14F-4D97-AF65-F5344CB8AC3E}">
        <p14:creationId xmlns:p14="http://schemas.microsoft.com/office/powerpoint/2010/main" val="4232267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5E9218-FDFA-0218-EB7D-BE16EA3FB3B6}"/>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2BDCFCCF-EDA4-11C8-6F43-4A401A3738FD}"/>
              </a:ext>
            </a:extLst>
          </p:cNvPr>
          <p:cNvSpPr>
            <a:spLocks noGrp="1"/>
          </p:cNvSpPr>
          <p:nvPr>
            <p:ph type="title"/>
          </p:nvPr>
        </p:nvSpPr>
        <p:spPr>
          <a:xfrm>
            <a:off x="407368" y="990600"/>
            <a:ext cx="10946432" cy="1286272"/>
          </a:xfrm>
        </p:spPr>
        <p:txBody>
          <a:bodyPr>
            <a:noAutofit/>
          </a:bodyPr>
          <a:lstStyle/>
          <a:p>
            <a:pPr algn="ctr"/>
            <a:r>
              <a:rPr lang="en-US" sz="3200" b="1" dirty="0">
                <a:latin typeface="Bookman Old Style" panose="02050604050505020204" pitchFamily="18" charset="0"/>
              </a:rPr>
              <a:t>Visitor Trends: 2019–2020 Comparative Study</a:t>
            </a:r>
          </a:p>
        </p:txBody>
      </p:sp>
      <p:sp>
        <p:nvSpPr>
          <p:cNvPr id="13" name="Content Placeholder 12">
            <a:extLst>
              <a:ext uri="{FF2B5EF4-FFF2-40B4-BE49-F238E27FC236}">
                <a16:creationId xmlns:a16="http://schemas.microsoft.com/office/drawing/2014/main" id="{609DB1B8-49B9-9C4F-FE59-D6306AB17D88}"/>
              </a:ext>
            </a:extLst>
          </p:cNvPr>
          <p:cNvSpPr>
            <a:spLocks noGrp="1"/>
          </p:cNvSpPr>
          <p:nvPr>
            <p:ph sz="quarter" idx="13"/>
          </p:nvPr>
        </p:nvSpPr>
        <p:spPr>
          <a:xfrm>
            <a:off x="6312024" y="2060848"/>
            <a:ext cx="5184576" cy="4104456"/>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Visitor counts rose from January to March in 2019, but this growth was disrupted in March 2020. Subsequent months in 2020 saw a notable decline, particularly in June, reflecting the impact of the COVID-19 pandemic on reduced travel. While September 2020 showed a slight recovery, overall visitor numbers remained below the corresponding months in 2019.</a:t>
            </a:r>
          </a:p>
        </p:txBody>
      </p:sp>
      <p:sp>
        <p:nvSpPr>
          <p:cNvPr id="3" name="Slide Number Placeholder 2">
            <a:extLst>
              <a:ext uri="{FF2B5EF4-FFF2-40B4-BE49-F238E27FC236}">
                <a16:creationId xmlns:a16="http://schemas.microsoft.com/office/drawing/2014/main" id="{DE85DC71-4752-4340-C923-F7295487D429}"/>
              </a:ext>
            </a:extLst>
          </p:cNvPr>
          <p:cNvSpPr>
            <a:spLocks noGrp="1"/>
          </p:cNvSpPr>
          <p:nvPr>
            <p:ph type="sldNum" sz="quarter" idx="4"/>
          </p:nvPr>
        </p:nvSpPr>
        <p:spPr/>
        <p:txBody>
          <a:bodyPr/>
          <a:lstStyle/>
          <a:p>
            <a:fld id="{4FAB73BC-B049-4115-A692-8D63A059BFB8}" type="slidenum">
              <a:rPr lang="en-US" smtClean="0"/>
              <a:pPr/>
              <a:t>9</a:t>
            </a:fld>
            <a:endParaRPr lang="en-US" dirty="0"/>
          </a:p>
        </p:txBody>
      </p:sp>
      <p:sp>
        <p:nvSpPr>
          <p:cNvPr id="18" name="Text Placeholder 119">
            <a:extLst>
              <a:ext uri="{FF2B5EF4-FFF2-40B4-BE49-F238E27FC236}">
                <a16:creationId xmlns:a16="http://schemas.microsoft.com/office/drawing/2014/main" id="{0468C608-2761-33D0-ED57-47DE296A5F87}"/>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78F61066-929F-B029-ABA8-F1B843EE50A5}"/>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pic>
        <p:nvPicPr>
          <p:cNvPr id="5" name="Picture 4">
            <a:extLst>
              <a:ext uri="{FF2B5EF4-FFF2-40B4-BE49-F238E27FC236}">
                <a16:creationId xmlns:a16="http://schemas.microsoft.com/office/drawing/2014/main" id="{CEFB5724-1CDB-9356-A529-3E55CF4DC458}"/>
              </a:ext>
            </a:extLst>
          </p:cNvPr>
          <p:cNvPicPr>
            <a:picLocks noChangeAspect="1"/>
          </p:cNvPicPr>
          <p:nvPr/>
        </p:nvPicPr>
        <p:blipFill>
          <a:blip r:embed="rId4"/>
          <a:stretch>
            <a:fillRect/>
          </a:stretch>
        </p:blipFill>
        <p:spPr>
          <a:xfrm>
            <a:off x="340554" y="2132856"/>
            <a:ext cx="6015319" cy="3469362"/>
          </a:xfrm>
          <a:prstGeom prst="rect">
            <a:avLst/>
          </a:prstGeom>
        </p:spPr>
      </p:pic>
    </p:spTree>
    <p:extLst>
      <p:ext uri="{BB962C8B-B14F-4D97-AF65-F5344CB8AC3E}">
        <p14:creationId xmlns:p14="http://schemas.microsoft.com/office/powerpoint/2010/main" val="25907884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3.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469</TotalTime>
  <Words>924</Words>
  <Application>Microsoft Office PowerPoint</Application>
  <PresentationFormat>Widescreen</PresentationFormat>
  <Paragraphs>40</Paragraphs>
  <Slides>10</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Baskerville Old Face</vt:lpstr>
      <vt:lpstr>Bodoni MT Black</vt:lpstr>
      <vt:lpstr>Bookman Old Style</vt:lpstr>
      <vt:lpstr>Elephant</vt:lpstr>
      <vt:lpstr>Söhne</vt:lpstr>
      <vt:lpstr>Times New Roman</vt:lpstr>
      <vt:lpstr>Tw Cen MT</vt:lpstr>
      <vt:lpstr>Tw Cen MT Condensed</vt:lpstr>
      <vt:lpstr>Wingdings 3</vt:lpstr>
      <vt:lpstr>ModernClassicBlock-3</vt:lpstr>
      <vt:lpstr>Airbnb Data Analysis</vt:lpstr>
      <vt:lpstr>Introduction</vt:lpstr>
      <vt:lpstr>Evaluating District Location Scores</vt:lpstr>
      <vt:lpstr>Analyzing the Influence of Host Response Times:</vt:lpstr>
      <vt:lpstr>Examining Listing Prices in Global Cities: Patterns and Perspectives  </vt:lpstr>
      <vt:lpstr>Comparing Airbnb Composite Scores for Check-in and Communication:  </vt:lpstr>
      <vt:lpstr>Trend Analysis for Listing Age and Host Tenure  </vt:lpstr>
      <vt:lpstr>Interpreting Prices Across Property Types</vt:lpstr>
      <vt:lpstr>Visitor Trends: 2019–2020 Comparative Study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Data Analysis</dc:title>
  <dc:creator>Neda Sania</dc:creator>
  <cp:lastModifiedBy>Neda Sania</cp:lastModifiedBy>
  <cp:revision>2</cp:revision>
  <dcterms:created xsi:type="dcterms:W3CDTF">2024-02-01T16:22:51Z</dcterms:created>
  <dcterms:modified xsi:type="dcterms:W3CDTF">2024-02-06T18:56:10Z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