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2" r:id="rId5"/>
    <p:sldId id="263" r:id="rId6"/>
    <p:sldId id="264" r:id="rId7"/>
    <p:sldId id="265" r:id="rId8"/>
    <p:sldId id="266" r:id="rId9"/>
    <p:sldId id="267" r:id="rId10"/>
    <p:sldId id="258" r:id="rId11"/>
    <p:sldId id="259" r:id="rId12"/>
    <p:sldId id="260" r:id="rId13"/>
    <p:sldId id="268" r:id="rId14"/>
    <p:sldId id="269"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04:42.51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3140 4710,'35'0,"18"0,-18 0,89 0,17 0,35 0,36 0,52 0,1 0,17 0,-17 0,-1 0,1 0,-71 0,-18 0,-17 0,-35 0,-36 0,0 17,-17 1,-54-18,18 17,-17-17,0 0,35 0,0 0,-18 0,18 0,0 0,35 18,-35 0,17-1,-34-17,52 18,18 0,17-1,18 1,-17 17,-1-35,36 0,17 0,1 0,-1 0,-35 0,36 0,34 0,19 0,-1-17,18-1,-18 0,18-17,-35 17,-18 1,-18 17,1 0,-1 0,0 0,18 0,-53 0,36 0,-54 0,1 0,-18 0,-18 0,18 0,-18 0,53 0,18 0,-53 0,52 0,-17 0,36 0,-1 0,1 0,-1 0,-17 0,17 0,-35 0,36 0,-19 0,19 0,-36 0,0 0,18 0,-36 0,-17 0,17 0,-34 0,-19 0,1 0,-1 0,-34 0,34 0,1 0,-18 0,35 0,18 0,-18 0,0 0,0 0,-17 0,17 0,-35 0,35 0,-17 0,-1 0,-17 0,0 0,18 0,-1 0,1 0,-18 0,35 0,-18 0,19 0,-19 0,18 0,-35 0,35 0,18 0,-18 0,36-36,-1 19,1-1,-1 1,-34-1,34 0,-52 1,-1-1,-17 0,-35 18,17 0,18 0,-35 0,34 0,-34 0,0 0,-1 0,1 0,17 0,1 0,-1 0,0 0,18 0,18 0,-18 0,-1 0,19 0,0 0,17 0,35 0,-17 0,18 0,-1 0,0 0,-17 0,0 0,-18 0,1 0,-19 0,18 0,0 0,36 0,-36 0,36 0,-1 18,-35 0,-17-18,17 0,-17 0,17 0,-35 0,-18 0,36 0,-36 0,35 0,1 17,-1-17,36 18,18 0,-54-18,36 0,-18 0,18 0,-53 0,35 0,-17 0,17 0,-17 0,17 0,35 35,1-18,-36 1,35 0,1-1,-18 1,-53-18,17 0,1 0,-54 0,19 0,17 0,-36 0,-34 0,-19 0,-17 0,-17 0,-18 0,-1 0,1 0,-35 0,-1 0,1 0,17 0,0 0,18 0,35 0,-35 0,17 0,18 0,0 0,36 0,-36 0,18 0,-1 0,-34 0,17 0,35 0,-35 0,18 0,17 0,1 0,-1 0,0 0,1 0,-1 0,36-35,17 17,36-17,17 17,71 1,-18-1,53 0,-18-17,-52 35,17 0,-53 0,-18 0,-34 0,-72 0,1 0,0 0,-53 0,-71 0,-17 0,-54 0,-34 0,-54 0,1 0,-1 0,-17 0,18 0,52 0,89 0,34 0,90 0,34 0,0 0,36 0,17 35,36-17,35 0,17-1,1 36,-1-35,0-1,-52 1,-36 0,-17-18,-18 17,-53-17,-123 36,-36-36,-70 0,-71 0,18 0,70 0,36 0,88 0,70 0,36 0,17 0,1 0,34-18,36 0,0 18,88 0,36 0,34 0,19 0,-1 0,-17 0,-36 0,-52 0,-72 0,1 0,-35 0,-53 0,-89 18,-87 35,-89 17,-35-17,-53-17,35-36,-141 0,18 0,105 0,54 0,52 0,124 0,88 0,71 0,140-53,107 35,194-17,211 0,53 35,124-36,-195 36,72 0,-178 0,-228 0,-106 0,-159 0,-18 0,-53 36,-123-1,-71 18,-158 17,-124-34,-123-1,-106-35,-177 0,-105 0,-71 0,52 0,72 0,229 0,176 0,265 0,70 0,89 0,105-18,36-17,52 17,54 1,52-1,36 0,-1 18,19 0,-19 0,-17 0,-35 0,-71 0,-35 0,-88 0,-124 18,-105 35,-72-18,-52 36,-229-36,-53-35,-106 0,-53 0,-18 0,124 0,194 0,229 0,88-18,177 18,0-17,70-19,88-52,107 35,69-17,90-1,122-35,-105 18,-53 0,-18 70,-71 1,-123 17,-70 0,-53 0,17 0,-70 53,-36-18,-88 35,-70-17,-71 0,-106-35,-140-18,-54 0,-176 0,0 0,52 0,178 0,193 0,88 0,107 0,69 0,54-18,35 1,71-36,123 0,70-18,107-17,52 0,88 35,-17 18,-176 35,-1 0,-105 0,-124 0,-52 0,-1 0,-35 17,-71 19,-17-19,-124 36,-52-35,-54 17,-87-35,-142 0,-53 0,0 0,-52 0,105 0,-53 0,124 0,176 0,71 0,70 0,106 0,18 0,17 0,53 0,71 0,71 0,87 0,54 0,35 0,70 0,0 0,1 0,-125 0,-69 0,-72 0,-105 0,-17 0,-19 0,-34 18,-72-1,-34-17,-53 0,-54 0,-34 0,-1 0,-35 0,53 0,36 0,34 0,107 0,34 0,1 0,88 0,88-35,36 17,70 1,-18-18,-18 35,1 0,-71 0,-53 0,-52 0,-19 0,-34 17,-54 1,1-18,-54 0,-52 0,-1 0,-70 0,18 0,53 0,35 0,70 0,36 0,52 17,54 1,52-18,54 0,17 0,53 0,17 0,54 0,-36 0,18 0,17 0,-34 0,17 0,35 53,-71-35,-34 35,-72-36,-69 1,-54-18,0 17,-35 1,-18-18,-17 0,-18 0,36 0,-1 0,53 0,36 0,88 0,70 0,35 0,54 0,88 0,70 0,71 0,-71 0,-53 0,-52 0,-107 0,-123 0,-88 0,-35 0,0 0,-18 18,-18-1,-35-17,-88 18,0 0,-18-1,0 36,-17-35,70 17,53-17,36-18,-1 0,0 0,36 0,52 0,89 0,53-18,-18 18,106 0,17 0,89 0,-53 0,17 0,-88 0,-35 0,-106 0,-70 0,-53 0,-1 0,-87 18,-36-1,-18 19,-17-36,-35 0,-36 0,36 0,35 17,88 1,18 0,158-18,18-36,71 1,52-18,36 36,18-19,-1 36,54 0,-19 0,-87 0,-53 0,-71 0,-35 0,-89 18,19 0,-19-18,1 0,17 0,53 0,0 0,1 0,34 0,1 0,17 0,17-18,-34-17,-36 35,-17 0,-54 0,1 0,0 0,-54 0,1 0,-18 0,18 17,17 1,1-18,-1 18,0-18,18-36,0-17,0 0,-17 18</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4:19.29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25188 15328,'18'0,"70"0,0 18,1-1,-1-17,35 0,18 0,53 0,0 0,36 0,-19 0,19 0,17-17,-36-1,1-35,-36 18,-52-18,-18 18,-36 17,-52 1,35-1,-36 18,-17-18,-17 1,-19-1,-16 0,-37-17,-34 0,-36 17,-17 0,17 18,-17 0,-1 0,36 0,-35 0,52 18,1 0,-1 35,18-36,36-17,17 0,0 0,18 0,17 0,-17 0,17 18,1 0,-1-1,-17 1,-18-18,0 18,0-1,-18 1,-34-1,69-17,-87 18,35 17,17-35,0 0,36 0,0 0,17 0</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4:32.93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3669 9737,'0'0,"70"0,-17 0,0 0,0 0,35 0,-17 0,17 0,-35 0,18 0,-18 0,17 0,-17 0,18 0,-1 0,-17 0,0 0,0 0,-36 0,1 0,0 0</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4:35.06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8837 9543,'18'0,"35"0,17 0,1 0,-18 0,35 0,0 0,18 0,-53 0,35 0,-17 0,17 0,-18 0,-17 0,-18 0,18 0,-35 0,17 0,18 0,-35 0,0 0,-1 0,18 0,-17 0,0 0,35 17,0 1,-18-18,53 18,-70-18,35 0,-18 0,0 0,18 0,0 0,-35 0,17 0,-17 0,-1 0,18 0,-17 0,0 0,-1 0,1 0,0 0,-1 0,1 0,0 0,17 0,-18 17,19-17,-19 0,19 0,17 18,-18-18,0 0</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5:35.00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12541 6315</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7:09.38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4939 6174,'18'0,"-1"0,36 17,0 1,35 0,18-1,17 1,89-1,-18 19,-17-36,70 0,-18 0,35 0,-34 0,34 0,-34 0,34 0,1 0,-18 0,0 0,17 0,1 0,-1 0,36 0,-18-18,-35 0,-35 1,-71-36,-17 35,-54 1,-17 17,-35 0,17 0,-17 0,17 0,18 0,-35 17,34 1,1 0,-17-18,-1 0,18 0,0 0,-18 0,18 0,18 0,-19 0,37 0,34 0,-35 0,36 0,-54 0,1 0,-36 0,0 0,-17 0,35 0,-35 0,-1 0,1 0,0 0,-1 17,1-17,-1 0,19 18,-19-18,1 0,0 0,-1 0,1 0,0 0,-1 0,18 0,-17 0,35 17,-18 1,18-18,-35 0,0 0,17 0,0 18,18-1,0-17,0 0,35 0,-35 0,17 0,-17-17,-35 17,0 0</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7:11.46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5274 4886,'0'35,"53"-35,0 0,0-35,17 0,36-1,-18 1,18 0,18 17,-1 1,1 17,52 0,18 0,18 0,-36 0,0 0,-17 0,-53 0,18 0,-36 0,0 0,-18 0,1 0,-18 0,-18 0,0 0,-17 0,0 0,17 0,-17 0,-1 0,1 0,0 0,-1 0,1 0,0 0,-1 0</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7:16.41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5856 8643,'-18'0,"18"35,71-17,0 0,17 17,35-17,71 34,-53-34,71 0,-36-18,54 0,17 0,-18 0,-17 0,-36 0,36-36,-36 19,-35-1,-17 1,-18-1,-18 0,-35 1,17-1,-52 18,35-18,-18 18,36-17,-54-1,1 18,-1 0,54-18,-36 18,18 0,0-17,18-1,-18 18,17 0,18 0,1 0,34 0,-52 18,17-1,35 19,1-19,-1 1,1 0,34-1,-16 1,-19-18,36 0,17 0,-35 0,36 0,-1 0,0 0,1 0,-1 0,36 0,-36 0,1 0,-36 0,18 0,-54 0,19 0,-1 0,1 0,-36 0,0 0,-17 0,52-18,-70 1,53-1,-36 0,19 1,-1 17,35 0,-34 0,34 0,0 0,1 0,-36 0,36 0,52 0,-35 35,18 0,17 1,-17-19,-18-17,18 0,-71 0,-17 0,-54 0,19 0,-19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7:19.5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21484 8767,'35'0,"-17"0,35 0,0 0,35 0,0 0,0 0,1 0,-1 0,0 0,36 0,-1 0,0 0,1 0,17 0,35 0,36 0,-18 0,18 0,-1 0,19 0,-1 0,36 0,-36 0,36 0,-1 0,1 0,-1 0,36 0,-18 0,-17 0,35 0,-53 0,17 0,-17 0,-17 0,-19 0,-34 0,-1 0,-35 0,-53 0,1 0,-19 0,1 0,-36 0,0 0,18 0,-35 0,35 0,0 0,-18 0,0 0,0 0,1 0,-1 0,-17 0,17 0,-17 0,-1 0,1 0,-1 0,1 0,0 0,-1 0,1 0,0 0,17 0,18 0,-18 0,71 0,-53 17,0-17,35 0,0 0,36 0,-1 0,-35 0,1 0,-19 0,-17 0,-18 0,18 0,-35 0,17 0,0 0,-17 0,0 0,-1 0,1 0,0 0,17 0,-17 0,17 0,-18-17,1 17,0 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7:23.82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3528 9631,'17'0,"1"0,0 0,-1 0,1 0,53 17,34 1,-16 35,69-35,1-1,17 1,36 17,-18-35,71 0,-36 0,18 0,18-17,-36-1,-17-35,-36 35,18-17,-53 0,18 0,-36 17,-35 18,36 0,-54 0,1 0,-18 0,0 0,0 0,-18 0,36 0,-36 0,-17 0,17 0,-18 0,19 0,-1 0,-17 0,17 0,-17 0,52 0,-17 0,-18 0,18 0,18 0,-1 18,-34-18,52 17,18 18,-36-17,18 0,18-1,-18 19,18-19,-18 1,36 0,-1-1,1 36,-1-35,-17-18,-18 0,1 0,52 0,-18 0,18 0,18 0,-18 0,18 0,-18 0,0 0,53 17,-70 1,17 17,17 1,19-19,-18 36,-1-35,19 35,-19-36,-69-17,34 0,-17 0,17 0,36 0,-35-17,-1-19,-35 19,18-1,18-17,-1-36,1 36,-19 0,19-18,-1 35,-17-17,-18 17,1 18,34 0,36 0,-36 18,1 17,35 18,-36 18,36-54,-36 1,1 17,-36 1,-18-36,1 0,-36 0,-17 0,0 0,-1 0,1 0,-1-18,1 0,-18-17,-53 0,-17 17,-19 0,-69 1,17 17,-106 0,0 0,-88 0,-18 0,-71 0,1 0,0 0,-1 0,1 0,-141-71,158-17,0 35,53-35,1 17,87 18,36 1,52 34,19 0,87 18,1 0,34 0,-17 0,-17 0,35 18,-36 17,-17 0,-36 1,1-19,-1 36,-34-35,34 0,18-18,-17 0,-1 0,1 0,52 0,-17-18,0-17,-53-36,-18 1,36 34,-1-17,-35 36,-17-36,0 35,17 0,18 18,-36 0,1 0,-18 0,70 18,1 17,0 1,-1-19,36 1,-18 0,-17-1,52 1,18-18,-17 0,-1 0,0 0,19 0,-37 0,-17 0,54 0,-54-18,70 1,19 17,-18 0,17 0,0 0,1 0,-1 0,-17 0,35 35,-18 0,0 18,1-18,-18 18,-1 0,-17 0,36-18,-19 1,19-19,-1 19,0-19,1-17,-1 18,1-18,-1 0,36 0,17 0,35 0,-34 0,52 0,18 0,35 53,35-36,36 36,0-35,34 35,-16-18,17 18,-71 0,1-35,17 17,-53 0,-36-35,1 0,18 0,-71 0,17 0,18 0,-17-17,-36-1,18 0,0 1,0-1,-18 0,18 1,-35 17,0 0,34 0,19 0,17 0,0 17,18 1,-18 0,18 17,-53-35,35 0,71-18,-71 1,18-19,-18 19,18-19,0-16,-18 16,53 1,-17 17,17-17,18 17,-36 1,-35-1,0 18,36 0,-1 0,1 0,17 0,18 18,-18-1,18 36,17-35,36 35,-1-35,1 34,0-34,-1 17,-70-35,36 0,35 0,-36 0,0 0,36-17,-71-1,-17 0,17-34,-53 34,-18 0,19 1,-19-1,-35 0,18 18,-17 0,52 0,-18 0,19 0,34 0,-35 0,36 0,-71 0,17 0,1 0,-1 0,-34-17,16-1,-16 18,-1 0,36-18,-18 1,-1-1,-34 18,53-18,-18 1,-18-1,-18 1,1 17,0 0,-1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7:28.11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8114 11060,'18'17,"17"-17,53 18,0-1,36 1,34 17,1-17,-18-18,71 0,-18 0,18 0,-1 0,54 18,-36 17,36 0,-18 1,-53-19,-36-17,-16 0,16 0,-69 0,-19 0,-35 0,1 0,-19 0,19-17,-19 17,36-18,18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04:46.4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12735 6456,'0'0,"-17"-18,-1 1,36 17,35 0,17 0,18 0,0 0,54 0,52 17,-53-17,70 0,-17 0,-17 0,-54 0,-35 0,-35 0,-17 0,-72 0,-52 0,-35 0,-54 0,1 0,-18 0,-53 0,53 0,-18 0,71 0,71 0,34 0,19 0,17 18,106-1,35 19,106-19,-18-17,71 0,17 0,1 0,-1 0,1 0,-54 0,-87 0,-54 36,-105-36,-1 0,-105 0,-88 0,-71 0,-123-36,-19-34,1 17,53 35,106 18,53 0,52 0,89 0,0 0,17 0,71 0,88 18,71 17,52 18,-17-18,-18-35,54 0,-19 0,-52 0,-36 0,-87 0,-19 0,-52 0,-36 0,-17 0,-36 0,-17 0,-71 0,-17 18,0 0,17-18,53 0,18 0,35 17,53 1,35 0,53-1,0-17,71 0,-53 0,53 0,17 0,-17-35,-36 17,-34 1,-19 17,1 0,-18 0,0 0,-1 0,-16 0,-1 0,18 0,-18-18,18 0,0 1,-35 17,35 0,0 0,17 0,1 0,52 0,36 17,-89-17,19 0,-54 0,-17 0,-1 0,1 0,-36 0,-52 18,-19 0,-69 17,-54 18,0-18,1 0,70-35,-18 0,71 0,70 0,0 0,1 0,17-17,35 17,0-36,36 19,52-36,36 35,17-17,18 0,-88 35,53 0,-53 0,-53 0,-18 0,-17 0,-1 0,1 0,0 0,17 0,18 0,17 0,19 0,-19 0,-17 0,0 0,-35 0,-1 0,-17 17,-17 36,17-17,0-19,0 18,0-17,0 17,0-17,35-18,-17 0,-1 0,1 0,17 0,0-18,-17 1,0 17,-1-18,1 0,0 1,17-1,0 18,-17 0,52-17,1-1,-1 0,-34 18,17 0,-18 0,-17 0,17 0,-35 18,0-36,0-17,0 17,17-35,-17 36,-17 34,-1 1,18 0,-35 17,0-35,35 18,-18-1,0-17,1 0,17-17,-18-36,0 17,-17-16,17-1,-17 0,18 17,-1-16,0-1,18 17,0 19,-17-1,-1 71,0 0,-17 17,17 1,-17 0,-18-1,18-17,-18 0,0 0,36-18,17-70,0 0,0-1,-18-34,18 52,0-17,0 17,0-17,0 0,0 52,0 1,-18-18,1 0,17-18,-18-17,18 17,0-17,-18 35</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7:29.44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14235 11183,'-18'0,"53"18,0-1,71 19,-17-19,34 36,0-35,1-1,35 1,-1 17,19 1,-18-19,-18 19,-53-36,35 0,-34 0,-19 0,-17 0,-18 0,18 0,0 0,-18 0,18 0,-17 0,-19 0,1 0,0 0,-1 0,18 0,-17 0,0 0,35 0,-18-18,-35 0,18 18,17-17,0 17,0-18,18 0,0 1,-35-1,35 0,-18 1,-17-1,17 18,-17-17,-1-1</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7:32.2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512 12718,'0'0,"0"17,0 1,17 52,-17-34,35 34,1-17,-19-18,1-17,-18 0,35-1,1 1,-19-18,89-18,17-17,54-53,105 35,53-35,71 0,53-1,17 1,53-53,0 53,-70-18,-1 18,1 35,-142 18,-52 17,-89 18,-52 0,-71 0,0 0,-36 0,-34 0,-71 0,-54 0,-122 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7:33.16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1411 11994,'0'0,"18"71,-1-18,-17-35,18-1,-18 1,0-1,18 1,-18 0,17-1,1-17,17 18,36 0,-1-18,54 0,52 0,71 0,-18 0,36 0,0 0,-1 0,1 0,-36 0,-35 0,18 0,-36 0,1 0,-19 0,-70 0,-17 0,-53 0,-1 0,1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8:12.55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1570 3246,'17'35,"1"-18,0 19,17 34,-17-17,17 18,-17-36,17 18,-35 0,18-35,17-18,0 0,18 0,88 0,18-36,70-17,36 0,88-17,52-18,107-18,17 18,-70-1,-36 1,-88 35,-70-35,-54 53,-52 17,-124 18,18 0,-35 0</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8:35.5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2293 14129,'0'35,"18"-17,-1 17,-17-17,18 17,0 0,-1-17,1 35,-18-36,35 19,-17-36,-18 17,17-17,1 0,17 0,18-35,18-18,35 0,17-17,36-19,70-16,0 16,18-34,36 17,-19-17,1 34,17-34,-35 17,-71 18,36 17,-53 1,-18-1,-53 36,-17 17,-18 1,-18-1</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8:45.17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2681 4445,'0'18,"0"-1,53 1,-18 0,53-18,36 0,52 0,36 0,17 0,18-36,-35 1,-18 0,18-1,-54 19,-69 17,-19 0,-35 0,-17 0,0 0,-1 0</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8:46.66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11553 4286,'18'0,"0"0,-18 36,17-19,1 18,0-17,-1 35,1-35,0-18,-18 17,0 1,17-18,18 0,1-18,17-17,17-18,36-17,18 34,34-34,1-1,0 18,35-17,-18 34,-35 19,-35-19,-53 19,-35 17,17 0,-17 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8:57.75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2469 6967,'36'0,"34"0,-17-35,35 0,18-18,-18 0,18-18,-35 36,-1 0,-17 17,-17 1,-19 17</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8:59.14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10283 6897,'0'17,"0"1,0 0,0-1,0 1,18-18,35-18,-18-17,71 0,-18 0,18-1,18-17,17 0,-18-17,-17 35,-18-18,-17 35,-36 18,-17 0</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9:02.97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15505 6473,'17'0,"1"0</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3:32.5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6632 15328,'18'0,"-1"0,1 0,35 0,0 0,0 0,35 0,0 0,71 0,17 0,36 0,-18 0,35 0,18 0,-17 0,-19 0,-17 0,18 0,-71 0,18 0,-71 0,36 0,-72 0,37 0,-19 0,18 0,-17 0,-18 0,-18 0,36 0,-18 0,52 18,1-1,-53 1,71 0,-1 17,36-17,0 17,-18 0,53 0,-53-17,18 35,-1-35,1 35,-35-36,17 19,-18-19,36 36,0-35,17-1,-17 19,17-19,-52-17,17 0,0 0,18 0,17 0,-35 0,-17 0,-1 0,18 0,-17 0,-1 0,-35 0,1 0,-1 0,-18 0,19 0,-19-17,-17 17,0 0,35 0,-17 0,17 0,-18 0,19 0,-1 0,35 0,-17 0,0 0,-18 0,36 0,-36 0,18 0,17 0,1 0,-1 0,-35 0,36 0,-1 0,18 0,-17 0,-1 0,18 0,-17 0,17 0,-18 0,1 0,-18 0,0 0,-54 0,19 0,0 0,-36 0,0 0,0 0,-17 0,17 0,-17 0,0 0,-1 0,1 0,0 0,-1 0,1 0,-1 0,1 0,0 0,17 0,-17 0,-1 0,19 0,-19 0,1 0,-1 0,1 0,0 0,17 0,0 0,18 0,-18 0,54 0,-19 17,-17-17,88 18,0 0,-17-1,35-17,-18 0,35 0,36 0,-18 0,17 0,1 0,-18 0,-17 0,-1 0,18 0,-53 0,35 0,-34 0,-19 0,-52-17,-1 17,1 0,-18 0,0 0,17 0,1 0,-18 0,17 0,1 0,35-18,-1 0,-16 1,16-1,-52 0,53 1,18-1,-36 0,35 1,1-18,-1 17,1 0,-36 18,71 0,17-17,0-19,-17 19,-35-19,-1 19,1-1,-19-17,19 17,-1 1,-34 17,-1 0,0 0,-18 0,19-18,-19 0,-17 1,-35 17,17-18,-35 0,-53 1,-17-1,-54 0,1 18,-71 0,-71 0,-35 0,71 0,0 0,-18 0,158 0,19 18,35 0,52-18,54 0,35 0,70 0,18-36,-18 36,54 0,-1 0,0 0,18 0,-53 0,-17 0,-71 0,-71 0,-18 0,1 0,-53-17,-36 17,-87 0,-89 0,-53 0,-53 0,-70 0,-1 0,1 0,0 0,123 0,35 0,89 0,123 0,18 0,17 0,18-18,53-17,70 17,89 1,17 17,54 0,16 0,-34 0,-36 0,-52 0,-19 0,-69 0,-72 0,1 0,0 17,-36 19,-35-1,-18 0,-34 0,-1 1,-18 17,36-18,-53 0,106-17,-18-1,35-17,36 0,52-17,54-19,17 19,53-36,18 35,17-35,18 36,-18-1,-17 18,52 0,-34 0,-54 0,-105 0,-36 0,0 0,-17 0,17 0,18 0,0 18,-18-18,71 17,-35 1,34 0,-34-18,17 0,0 0,-52 0,-1 0,-17 0,17 17</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9:03.6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17498 6932,'17'0,"1"0,17 0</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1:33.57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20249 3528,'142'-18,"104"-70,54-18,124-17,34 70,-105-35,-88 70,-1-17,-34 35,34 17,-17-17,-71 0,-70 0,53 0,-35 0,-19 0,19 0,-1 0,-35 0,1 0,17-35,-36 35,-17 0,53-35,-36 17,19 0,16-17,-34 17,17-17,-17 0,-1 17,1 1,-18-1,0 0,0 1,-1-1,1 0,0 1,-17-1,17 18,-1 0,-16-17,-1-1,0 18,18-18,-18 18,18-17,-17 17,-1 0,0 0,18 0,-18 0,1 0,17 17,-36-17,36 18,-18 0,1-18,-19 0,36 17,0 1,-35-1,35 1,-18 0,18-1,-35-17,17 18,0-18,-17 18,-1-1,19 1,-19 0,19-18,-19 0,-17 17,18 18,17-17,-17 0,-18 17,17-17,19 17,-19 0,19 18,-1 0,18 18,0 17,53 0,35 53,0 18,0-36,-18 1,-34-54,-19-17,-35-17,1-1,-19-18,19-17,-19 18,1 0,0-18,-36-18,-53 18,-52-35,-124 17,-18-17,-105 17,17 18,-35 0,71 0,52 36,36-19,17 1,36 17,17-35,35 18,-17-1,-17 36,-1-35,18 0,-53-1,17-17,1 36,-1-36,1 35,17-18,18 19,-18-19,71-17,-18 18,54-18,-37 0,36 0,-17 0,35 0,-36 0,18 0,0 0,18 0,-18 0,0 0,18 0,0 0,-1 0,1 0,0-18,-1 1,19 17,-18 0,-1-18,19 0,-36 1,0-1,0 1,-18-19,36 19,-18-19,-17 1,-1 0,0 17,19-17,-19 0,18 17,18 0,-1 1,-16-1,34 18,-17-18,-1 1,19 17,-19-18,1 18,0-18,17 18,1 0,-1 0,0 0,18-17,18-1,17 1,89-36,87-18,125-35,157-17,19 35,52 52,54-34,-19 70,-34 53,-1-36,1 54,-36 35,0 17,-123-35,-106 1,-36-54,-52 18,-53-36,-106 1,0-18,-18 18,-18-18,1 0,-36 0,-105 0,-142 0,-176-36,-299-34,-1-1,53 1,53-1,70 1,124 34,159 19,-18 17,71 0,17-36,36 36,53 0,34-17,1 17,18-18,17 18,17 0,1 0,17 0,1 0,-1 0,1-18,17 1,17 17,1 0,-1-18,19 1,34 17,18-18,36 0,-1-35,36 36,-71-1,1 0,-19 1,1 17,17-18,18 1,-18-1,35 0,36-17,-35 17,17 1,-18-1,1-35,-19 36,-52-1,-17 0,-1 18,0 0,-17 0,0 0,-18-17,-53 17,-106 0,-106 53,-88-36,-52 36,87-53,89 0,53 0,87 0,19 0,17 0,0 18,35-18,1 0,-1 0,71 0,0 0,88 0,159 0,141 35,0-17,-35 52,-177-35,-70 1,-71-19,-18-17,-17 0,-35 0,0 0,-1 18,1-18,-36 0,-52 18,-71-18,-71 17,-88 19,-18-19,19-17,34 0,89 0,35 0,17 0,36 0,35 0,18 0,-18-17,17 17,19 0,-1 0,-17 0,17 0,1 0,17-18,17 18,1 0,17 0,-17-18,35 18,-18 0,-17 0,17 0,-17 0,17 0,-17 0,-1-17,1 17</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1:41.49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3986 5662,'36'-18,"17"1,-1-1,1 18,71-17,-71 17,70 0,-17 0,18 0,-1 0,1 0,17 0,17 0,-17 0,1 0,16 0,-34 0,-18 0,17 0,36-18,-71 0,36-17,-1 0,-17 17,-18 18,0 0,0 0,-17 0,0 0,-1 0,-17 0,70 0,-87 0,87 18,1 17,-1-17,-35-18,36 0,17 0,-18 0,19 0,-19 0,0 0,1 0,-1 0,-17 0,18 0,-1 0,1 0,17 0,18 0,17 0,0 0,1 0,-1 0,0 0,19 0,-19 0,0 0,-17 0,17 0,1 0,34 17,1 36,0-18,-1 18,-16-35,16 35,1-35,-71-18,71 0,-36 0,36 0,-36 0,0 0,36 0,17 0,54 0,17 0,-18 0,-18 0,-52 0,-36 0,-35 0,18 0,-35 0,-18 0,-36 0,1 0,17 0,-18-18,-52 18,35 0,0 0,-18 0,36 0,-1 0,1 0,-18 0,17 0,18 0,-17 0,17 0,0 0,36 0,-36 0,0 0,0 0,1 0,-19 0,-17 0,-35 0,35-18,-18 18,-17 0,-1 0,54 0,-36 0,18 0,-18 0,-17 0,0 0,-1 0,1 0,17 0,0 0,54 0,34 0,36 0,17-35,-17-18,-36 35,-34 1,-19-1,1 1,-54 17,1 0,0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1:48.36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3281 7902,'17'0,"1"0,0 0,-1 0,1 0,0 18,17-1,0-17,-17 0,35 0,35 18,18 0,-18 17,18-17,-18-1,35 1,1 17,-1 1,1-19,-1 1,1 17,-1-17,18 17,-52-17,-19-1,-35-17,54 18,-54 0,0-18,53 17,-52-17,70 18,-36-1,36 1,-71-18,89 18,-54-1,-52-17,35 0,-36 0,36 0,-17 0,-19 0,1 0,0 0,17 0,-18 0,19 0,17-17,0 17,-18-18,18 0,0 1,-18-1,-17 1,34-1,-16 0,-19 18,1-17,-18-1,18 0,-18 1,0-1,-53 0,53 1,-36 17,1 0,-35 0,-19 0,-34 0,0 0,17 0,-53 0,18 0,-18 0,18 0,-18 0,18 0,-35 0,35 0,-18 0,35 0,19 0,16 0,-52-18,106 18,-18 0,0 0,35 0,1 0,-1 0,18-17</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1:50.6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12153 7867,'0'35,"18"-35,17 35,0-17,-17 0,17-1,53 54,18-36,18 1,35 16,-1-34,19 35,-1-35,36 35,-1-36,1 18,0 18,-1 0,1-17,-36-1,-17 0,-18-17,-17-18,-1 0,-35 0,36 0,-1 0,-52-18,0 0,-19 1,1-1,0 18,0 0,0 0,53-17,-53-1,17 0,1 18,0 0,17 0,-35 0,17 0,-17 0,0 0,-35 0,-1-17,-17-1,-35 0,0 1,-71-1,-18-17,-52 17,-36-17,36 35,-53 0,-36 0,1 0,-1 0,0 0,36 0,17 0,36 0,35 0,53 0,17 0,36 0,17 0,1 0,-1 0,18-18,18 18,17 0,18 0,17 0,19 0,52 0,35 0,36 0,17 0,36 0,-1 0,1 0,-54 0,-34 0,-71 0,-53 0,-36 0,1-17,-53-1,-36 0,-52-17,-36 17,-53-34,-17 34,52 18,-70 0,18 0,53 0,35 0,70 0,36 0,17 0,1 0,-1 0,36 0,34 18,37-18,87 0,18 0,53 0,18 0,-36-53,35 0,-17 17,-17-17,-19 1,-17 34,-70-17,-54 17,-52 18,0 0,-1 0,1 0,17 0,1 18,-19-18,36 0</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1:54.2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3881 9207,'0'-17,"17"17,36-18,18 18,70-17,35-19,36 19,17 17,53 0,53 0,18 0,-35 0,-36 0,-17 0,-18 0,-142 0,-34 0,-36 0,-17 0</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1:55.535"/>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29633 8290,'0'0,"141"0,36 0,-1 0,1 0,70-53,-106 36,17-19,-52 1,35 18,-35-1,-53 0,-18 18,18-17</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1:56.82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8537 9084,'18'0,"17"0,-17 0,52 0,1 0,17 0,36 0,52 0,0 0,18 0,18 0,0 0,17-18,-141 18,18-17,-88-1,-1 18</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1:58.9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12682 9172,'53'0,"0"0,0 0,0 0,35 0,0 0,1 0,34 0,36 0,-36 18,-17-18,88 17,-53 19,-17-19,-1 19,1-19,-54 1,-17-18,-18 0,-17 0,0 0,-1 0,19 0,-1 0,35 0,19 0,34 0,1 0,17 0,0 0,18 0,17 0,0 0,-35 0,18 0,-18 0,-17 0,-1 0,-35 0,1 18,-36-1,-36-17,18 18,-17-18,0 0,-1 0,19 0,-1 18,18-1,-18-17,53 18,-17-18,35 0,35 0,18 0,17 0,0 0,54 0,-19 0,-17 0,-17 0,17 0,-18 0,1 0,-36 0,-18 0,1 0,-19 0,-16 0,16 0,-16 0,-19 0,-17 0,18 0,17 0,-18 0,19 0,-36 0,70 0,1-18,-1 1,36-36,-18 35,-18 0,1-17,-1 17,18-17,-17 17,-36 18,36 0,-19 0,19 0,-1 0,1 0,17 0,18 18,-18 0,17-18,-16 0,34 0,0 0,1 0,-1 0,-17 0,17 0,-35 0,18 0,-53 0,17 0,1 0,-1 0,-34 0,-1 0,-18 0,-34 0,-1 0,-17 0</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2:24.2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3440 14676,'0'17,"17"-17,1 0,-1 0,19 0,-1 0,53 0,0 0,18 0,35 0,18-17,18-19,-1 36,36 0,-18 0,53 0,-53 0,17 0,1 0,-18 0,-18 0,1 0,-1 0,-17 0,17 0,36 18,-71 0,18-1,-18 1,18 17,-1-17,-17-1,18-17,35 0,18 0,-36 0,36 0,-36 0,1 0,-36 0,35 0,-35 0,36 0,-18 0,-18 0,17 0,-17 0,18 0,-18 0,0 0,-17 0,35 0,-53 0,-18 0,18 0,-18 0,0 0,35 18,-34 0,-19-18,18 0,36 0,-1 0,-17 0,18 0,-1 0,1 0,17 0,17 0,-16 0,-1 0,17 0,-34 0,-18 0,0 0,-54 0,1 0,0 0,-17 0,16 0,1 0,-17 0,17 0,-1 0,1 0,18 0,-18 0,17 0,-17 0,18-18,-1 18,36 0,18 0,-36 0,0 0,18 0,-18 0,0 0,-17 0,-18 0,0 0,0 0,-18 0,18 0,0 0,-18 0,18 0,0 0,0 0,17 0,1 0,-1 0,-17 0,36 0,16 0,-16 0,-1 0,-18 0,19 0,-37 0,19 0,-18 0,-18 0,18 0,-35 0,17 0,-17 0,17 0,-17 0,-1 0,19 0,-19 0,36 0,-35 0,17 0,18 0,-18 0,18 0,-18 0,-17 0,17 0,-17 0,0 0,-1 0,1 0,0 0,-1 0,1 0,17 0,0 0,-17 0,0 0,-1 0,1 0,0 0,17 0,0 0,-17 0,-1 0,19 0,-19 0,1 0,0 0,-1 0,18 0,1 18,34-1</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3:34.42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29810 14887,'0'0,"-18"-35,-17-18,0 18,-18-1,17 1,-17 0,0 17,-17-17,-1 17,18 18,-35 0,-35 0,35 0,-18 0,53 0,-71 0,54 18,-18 0,35-1,0 1,18 0,-1-18,-17 17,36 1,-19-1,19 1,-1 17,18-17,0 0,0-1,-18 54,18-18,0-18,0 18,0 18,0 17,18 18,0-18,-1 18,19-18,-1 35,18-17,0 0,-36-36,19 1,-1-18,0-18,1 18,-1-18,0 1,18-19,18 19,34-19,19 19,17-1,53 0,18-17,17 17,-17-35,-18 0,-18 0,71-18,-71 1,-17-1,-35-17,-54-18,-17 18,-18-1,-17 1,0-18,-1 18,-17 0,0-18,0 17,0-34,0 17,0-18,0 36,0-35,0-1,0-17,-17 17,-1 1,0 34,1-17,-1 1,-17 16,0 1,-1-18,-17 18,0 0,18-1,-18 19,0-19,0 19,-17-19,35 36,-36-35,18 17,-17 1,-1-1,18 1,18-1,-18 18,-18-18,18 1,18-1,-18 18,-35-18,35 1,35 17,-52-18,17 18,0 0,18 0,-18 0,0 0,18 0,-18 0,0 0,18 0,-18 0,0 0,0 18,0-1,18-17,-18 18,35-18</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2:26.664"/>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27587 13794,'35'0,"-17"0,0 0,17 0,0 0,18 0,0 0,35 0,18 0,71 0,34 0,19 0,34 0,-17 0,18 0,-36 0,0 0,18 17,-53 1,18 35,-53-36,-54 19,-16-19,-54-17,-17 0,-1 0,1 0,17 0,0 0,-17-17,17 17,18 0,-17 0,34-18,-35 0,-52 18,-19 0,1 0,18 0,-36 0,17 0,-34 0,-1 0,-17 0,0 0,-53 0,-18 0,-17 0,-36 0,-35 0,-53 0,-17 0,-36 0,-141 0,18 0,-1 0,-69 0,-54 0,0 0,0 0,1 0,52 0,0 0,71 0,35-35,159 35,-53 0,17 0,36 0,-18 0,35 0,-17 0,35 0,0 0,-17 0,-1 0,-35 0,18 0,17 0,-34 0,16 0,19 0,-1 0,36 0,-18 0,18 0,-1 0,-17 0,0 0,-52 0,-19 0,-35 0,-17 0,52 0,-34 0,34 0,-52 0,17 0,-70 0,52 0,1 0,-54 0,1 0,0 0,70 0,-17 0,52 0,-17-53,70 18,1-18,52 0,53 35,18 18,18 0,-1 0,18 0,-52 0,-19 0,36 0,-70 0,52 36,-18-19,1-17,0 0,-18 0,-18 0,0 0,18 0,-17 0,-19 0,-17 0,18 0,17 0,-17 0,0 0,-36-35,53-18,1 36,-1-36,0 35,36-17,0-1,17 19,88 17,-34 0,16 0,36 0,1 0,34 0,-17 0,17 0,-17 0,-1 17,19 1</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2:27.6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29986 12947,'18'0,"52"0,107-35,-54 17,36-35,17 35,36 1,-36 17,-17 0,-18 0,-17 0,-89 0,18 0,-35 0,-1 0</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2:33.21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5609 2346,'18'0,"17"18,-17-18,17 0,18 17,17 1,1 0,-18-18,53 17,17 1,-35-18,106 0,-17 0,-1 0,18 0,18 0,-36 0,1 0,-36 0,-18 0,1 0,-36 0,-17 0,-1 0,-17 17,-18-17,1 0,-19 0,18 0,1 0,17 0,0 0,-18 0,0 0,0 0,18 0,18 0,17 0,0 0,36 0,-1 0,1 0,-1 0,-70 0,71-17,-54-1,18-17,18 0,-35-1,-1 19,-17 17,-35-18,-1 0,1 18,0-17,-36-1,-17-17,-18 17,-35-17,-1 17,-52-35,18 36,17 17,-53 0,36 0,35 0,17 0,53 0,1 0,17 35,17-35,19 35,17 1,17-1,18-18,18 1,-35-18,17 0,-35 0,17 0,19 0,-36-18,-18 1,-18-18,1 35,17-18,-35 0,0 1,-35 17,-18 17,-35 19,-35-19,-1 36,-35 35,-17-17,-36-1,18 1,88-18,18 0,35-36,18-17,17 0,18-17,53-36,88-35,1 17,87 1,0 34,-17-17,-1 36,-34-36,-71 35,-89 18,19 0,-1 18,-35-1,-18 36,-52 0,-36 0,-53-17,-17 16,-1-34,-34 35,-36-18,17 18,36 0,53-35,35 17,71-17,53-18,52-18,107-17,70-18,17-18,36 18,-18 0,-17 36,-89 17,-17 0,-71 0,-17 0,-54 0,-17 53,-52 0,-54-18,-18 35,-35-34,-52 17,-18 0,-71-36,0-17,-88 0,-36 0,-69 0,52-35,105-18,54 0,141-17,35-1,71 36,35-18,0-35,53-18,53 18,35 35,35-18,18 18,0 36,53-19,-35 36,-18 18,-35 0,-71-1,-18 18,-34-17,-19 17,-17 1,-53 17,-52-1,-54 19,-88 0,-53-1,-17-17,-124-18,0 1,123-36,18 0,106 0,88 0,89 0,-1 0,36-36,70-17,71-17,52 35,54-18,35 0,0-18,-36 36,-34 17,-19 18,-34 0,-1 0,-70 53,-53-18,-36-17,1 0,-18-1,0 19,-18-1,-17 0,-35-17,-1 0,18-1,18-17,70 0,106 0,71-17,-1-36,54 17,0-52,-18 53,-71-18,0 35,-87 18,-19 0,-35 0,-88 18,-17 17,-18-17,-36-1,18 1,-17 0,52-18,18 0,-17 17,52-17,1 0,-1 0,0 0,36-17,17 17,-35-18,18 18,17-18,-35 1</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4:56.46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3616 6703,'18'0,"35"0,35 0,35-36,18 19,18-1,-71 18,89 0,34 0,-17 0,53 0,-17 0,-1 0,35 0,1 0,0 0,17 0,18 0,17 0,-17 0,-18 0,18 0,-35 0,-18 0,0 0,-71 0,0-17,-105 17,35-18,0 0,-18-17,-35 35,35 0,0 0,36 0,-19 0,19 0,-1 0,54 0,-1 0,-35 0,36 0,34 0,1 0,-36 0,18 0,18 18,-36-1,36 1,-35 17,-54-35,36 0,17 0,-35 0,-17 0,17 0,-18 0,1 0,17 0,18 0,-18 0,0 0,18 0,17 0,0 0,-35 0,18 0,-18 0,-17 0,52 18,-52-1,34 1,-69-18,52 0,-18 0,18 0,18 0,-35 0,-1 0,-35 0,53-18,-17 1,35-36,-36 35,0 1,1 17,17 0,18 0,17 0,36 0,-18 0,35 0,18 0,-18 0,1 0,34 0,-17 0,-17 0,-1 0,0 0,18 0,-53 0,18 0,-36 0,-35 0,-17 0,-1 0,-35 0,-17 0,-18 0,-18 0,18 0,0 0,-18 0,-17 0,0 0,-1 0,-34 17,-19 19,1-19,-35-17,-19 35,-34-17,-1 17,-70-17,18 35,17-35,-17 35,-1-36,-34 36,34-35,-17 35,18-36,0 1,17-18,-18 0,-17 0,18 0,-36 0,36 0,-36 0,18 0,-53 0,53 0,-35 0,-18 0,18 0,-36 0,1 0,-1 0,0 0,-52 0,35 0,-89 0,54 0,-1 0,1 0,-1 0,1 0,17 0,18 0,-18 0,18 0,-18 0,35 0,36 0,0 0,-18 0,53 0,-18 0,-17 0,17 0,0 0,18 0,-17 0,-1 0,36 0,34 0,1 0,-17 0,34 0,-17 0,0 0,-18 0,-17 0,35 0,-36 0,18 0,18 0,-17 0,16 0,-34 0,0 0,-36 0,36 0,-1 0,1 0,-1 0,36 0,18 0,52 0,18 0,-17 0,-18 0,35 0,17 0,-16 0,16 0,-17 0,18 0,-18 0,-17 0,17 0,-18 0,1 0,-19 0,-34 0,35 0,-36 0,36 0,-35-18,52 1,0-1,19 0,-19 1,18-1,18 18,17 0,1 0,-1 0,0 0,-17 0,17 0,-35 0,18 0,-35 0,17 0,-53 18,-18-1,19-17,-1 0,0 0,71 0,-1 0,19 0,-1 0,0 0</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5:01.44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7179 4057,'0'18,"18"-18,17 0,18 0,-18 0,18 0,0 0,-18 0,53 17,18 1,-35-1,-1 1,-17 0,18-1,-18-17,17 18,-34 0,-1-18,53 17,-35-17,0 0,0 0,35 0,0 0,71 0,0-17,-18-19,53 1,-18 0,1 0,34-18,1 17,-36-17,18 1,-35 16,-18-17,18 36,-36 17,1 0,-18 0,17 0,-35 0,36 0,-36 0,36 0,-36 0,0 0,0 0,36 0,-1 0,1 0,17 0,17 0,-16 0,-1 0,17 0,-16 0,-19 0,0 0,1 0,-1 0,-34 17,-36-17,-18 18,0-18,-17 0,-18 18,17-1,19-17,-1 0,0 0,0 18,-17 0,0-18,-1 0,19 0,17 0,-18 0,18 0,17 0,-17 0,0 0,-18 0,1 17,-19-17,36 18,-17-1,-19-17,18 18,1 0,-36-1,35-17,-17 18,-18 0,17-18,36 17,-35 1,-18 0,-35-18,-36 0,-17 0,-36 0,-17 0,18 0,-18 0,-18-18,35-17,-34-1,17 19,-18 17,-35 0,-18 0,36 0,-36 0,36 0,-36 0,36 35,-1-17,1 35,17-36,-17 18,-18 1,0-19,-18 1,0 35,1 0,-1-35,36-18,-36 0,18 0,-18 0,18 0,0 0,53 0,18 0,17 0,-18 0,54 0,-1 0,36 0,0 0,17 0,0 0,1 0,34 0,19 0,34 0,18 0,53 0,1 0,16 0,-17 0,-17 0,17 0,-17 0,-1 0,18 0,-17 0,-1 0,-35 0,-17 0,-36 0,18 0,0 0,0 0,-18 0,0 0,1 0,17 0,-1 0,-16 0,34 0,19 0,34 0,-35 0,0 0,36 0,-36 0,36 0,-54 0,-17 0,18 0,-1 0,18 17,-52 1,-19-18,54 17,-54-17,19 0,-1 0,0 0,1 0,34 0,-17 0,-18 0,1 0,16 0,-16 0,17 0,-36 0,19 0,-1 0,-18 0,36 0,18 18,-18 0,-35-18,52 0,1 0,-18 0,-1 0,19 0,-36 0,18 0,-18 0,1 0,-1-18,-17 18,-1 0,19 0,-19 0,1 0,17 0,0 0,18 0,0 0,-17 0,16 0,1 0,18 0,17 0,0 0,1 0,-1 0,0 0,0 0,18 0,-36 18,-34-1,-1-17,18 0,-35 0,35 18,-1 0,-34-1,17-17,1 18,17 0,-18-18,-18 0,1 0</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5:05.7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19138 3969,'0'17,"35"1,1-18,52 18,0-1,36-17,52 0,89 0,-1-35,1 17,-36 18,36 0,-18 0,-53 0,-18 0,-17 0,-53 0,-1 0,-52 0,0 0,0 0,-35 0,17 0,0 0,-17 0,17 0,-17 0,52-17,-17-1,0 0,0 1,18-1,35 1,17-1,1 0,-1-17,-35 35,0 0,1 0,-1 0,18 0,-53 0,-1 0,1 0,-17 0,-1 0,0 0,0 0,-17 0,35 0,0 0,-18 0,18 0,0 0,-18 0,18 0,0 0,-18 0,18 0,0 0,-35 0,17 0,-17 0</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5:47.132"/>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7408 5486,'18'0,"0"17,-1-17,19 0,16 18,1-18,36 0,-1 0,35 0,54 0,-1 0,53 0,18 0,-17 0,-1 0,0 0,-17 0,-1 0,-16 0,-19 0,71 0,-53 0,53 0,-18 0,36 0,-36 0,36 0,-36 0,-17 0,-1 0,-34 0,-36 0,17 0,-34-18,-36 1,36-1,-36 18,0 0,35 0,-34 0,17 0,-18 0,0 0,0 0,53 0,-17 0,34 0,19 0,-1 0,18 0,18 0,0 0,-18 0,17 0,1 0,-18 0,53 0,-71 0,18 0,18 0,-36 0,36 0,-36 0,1 0,-36 0,35 0,1 0,-1 0,0 0,-17 0,18 0,-36 0,0 0,18 0,-18 0,17 0,-52 0,0 0,-18 0,-52 0,17 0,-18 0,-18 0,36-18,0 1,-35 17,88-18,-71 18,36 0,17 0,0 0,0 0,-17 0,-1 0,-34 0,16 0,1 0,-17 0,17 0,-1 0,-34 0,17 0,-17 0,0 0,-1 0</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5:53.83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6826 11148,'0'0,"159"-18,0 0,-53 18,70 0,36 0,-1 0,19 0,-1 0,35 0,36 0,-17 0,16 0,19 0,-53 0,17 0,35 0,-52 0,35 0,-36 0,1 0,-36 0,-17 0,-36-35,-88 18,-35-1,-17 18,-1 0,-17 0,17 0,-18 0,1 0,0 0,-1 0,1 0,17 0,-17 0,17 0,0 0,1 0,-1 0,-17 0,-1 0,1 0,0 0,-1 0,1 0,-1 0,-17-18,18 1</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5:56.587"/>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21290 11148,'35'35,"18"0,36 1,34-1,36 18,52-36,19-17,87 0,54 0,105 0,71 0,105 0,-52 0,123 0,-70 0,70 0,-70 0,-36 0,-88 0,-105 0,-107 0,-52 0,-18 0,-71 0,-88 0,-53 0,1 0,-19 0,-34 0,-1-17,-52-1,-89 1,-18 17,-87 0,-18 0,-36 0,1 0,-19 0,-16 0,34 0,36 0,17 0,18 0,71 0,35 0,-18 0,71 0,53 0,-1 0,19 0,-18-18</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6:01.59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5009 12700,'53'-18,"-17"18,17-17,-1-1,1 0,18 18,35 0,70 0,53 0,36 0,53 0,34 0,72 0,70 0,-18 0,-53 0,-52 0,-19 0,-17 0,-17 0,-36 0,18 0,-18 0,-17 0,35 18,-71 0,-53-1,36 36,0-35,-1 35,1-36,0 36,17-35,-17 17,-1-17,36 35,-17-18,17 18,17 0,1 18,-1-19,-17 1,-35-35,0 35,-36-35,-35-1,-35-17,-18 0,0 0,-17 0,-53 0,17 0,-18 0,19 0,-1 0,-17 0,17 0,0-17,-17 17,-18-18,17 18,19-18,17 1,0-19,-18 36,-18-17,36-1,-17 0,-1-17,-17 18,-1 17,1-18,0 0,-18 1,0-1,-18-17,0 17,1-35,-19 0,36 18,-35 17,17-35,1 18,-1 17,-17-17,0 0,-18 0,-18-1,-35-17,-17 18,-89 0,-17 0,-71 17,0 18,-88 0,-106 0,71 0,-1 0,1 0,70 0,54 0,34 0,89 0,87 0,54 0,17 0,36 0,0 0,123 0,70 0,72 0,122 0,19 0,52 0,0 0,18 0,-141 0,-18 0,-106 0,-88 0,-70 0,-36 0,-17 0,-36 18,1 17,-160 71,71-89,18 1,-18 17,-17-17,35 0,17-18,1 17,17 1,35-18,0 0,1 0,70-35,17-1,36-34,0 34,17 1,1-18,-18 0,-18 36,-18-1,1 0,-36 18,-17 0,0 0,-18 18,-18 17,-17-17,-1 17,1 1,-18-1,18 0,0 0,-1-35,1 18,17-18,1 0,-1 0,1 0,-1 18,18-1,-35-17,-18 18,35-18,-70 0,-36 0,-52 0,-36 0,-17 0,-53 0,-53 0,17 0,36 0,-18 0,71 0,52 0,54 0,88 0,-1 0,19 0,-1 0,36 0,17 0,-17 0,-1 0,1 0,0 0,-1 0,18 0,1 0,-1 0,36 18,52-1,1 1,87-1,1 19,17-36,36 0,-1 0,1 0,-1 0,-34 0,-1 0,-17 0,-36 0,-52 0,-36 0,0 0,-35 0,0 0,-36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3:37.38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3087 17092,'17'0,"19"0,-19 0,36 0,0 0,35 0,1 0,52 0,35 0,-17 0,35 0,53 0,-53 0,35 0,18 0,18 0,-36 0,0 0,1 0,17 0,-53 0,17 0,-34 0,-1 0,0 0,-17 0,-53 0,0 0,-71 0,36 0,-18 0,-18 0,18 0,0 0,-18 0,18 0,17 0,-17 0,18 0,17 0,-17 0,17 0,-18 0,19 0,-1 0,-35 0,35 0,35 0,-34 0,34 0,0 0,1 0,-1 0,-34 0,-1 0,0 0,0 0,0 0,36 0,-1 0,-34 0,-1 0,0 0,35 0,1 0,-1 0,-17 0,18 0,-1-18,1 1,-54 17,18 0,36 0,-1 0,-17 0,53 0,-36 0,18 0,1 0,16 0,19 0,-36 0,35 0,-17 0,17 0,-35 0,1 0,16 0,-17 0,18 0,-53 0,53 0,-18 0,-18-18,-52 18,35-17,0-1,-54 18,37 0,-36 0,35 0,35 0,-35 0,36 0,-1 0,1 0,-18 0,17 0,1 0,-1 0,-17 0,53-18,-71 1,18-19,-36 19,-17 17,-35 0,35 0,-18-18,-17 18,17 0,18 0,-18 0,18 0,0 0,-18 0,53 0,18 0,-53 0,35 0,36 0,17 0,-18 0,36 0,-53 0,18 0,34 0,-17 0,0 0,-17 0,-1 0,19 0,-19 0,0 0,1 0,-36 0,0 0,1 0,16 0,-16 18,-37-18,1 0,18 0,0 0,17 0,-18 0,18 0,1 0,-1 0,0 0,36 0,-1 0,18 0,0 0,-17 0,34 0,-16 0,-1 0,-18 0,1 0,-54 0,1 0,-54 0,19 0,-19 0,1 0,-18-18</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6:24.42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7302 14041,'18'0,"0"0,35 0,-18 0,18 0,0 0,-18 0,18 0,0 0,-18 0,0 0,-17 0,17 0,-17 0,17 0,-17 0,0 0,17 0,0 0,18 0,0 0,53 0,0-36,-18 19,-18 17,36-18,-35 0,-1 18,19 0,-19 0,-17 0,0 0,-18 0,-17 0,-1 0,1 0,17 0,-17 18</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6:27.12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12876 14164,'0'0,"53"0,18 18,-1 17,-17-17,36-1,-37-17,19 0,-18 0,35 0,-17 0,17 0,35 0,1 0,-18 0,52 0,19 0,-1 0,36 0,17 0,36 0,-1 0,1 0,17 0,-17 0,17 0,18 0,0 0,-18 0,-53 0,18 0,18 0,-36 0,36 0,-36 0,35 0,-34 0,-1 0,-17 0,-1 0,-17 0,18 0,0 0,-18 0,-18 0,1 0,-19 0,-34 0,-36-17,-17-1,-19 18,1-18,-17 18,-19 0,1 0,0 0,-1-17,1 17,-1 0,1-18,0 18,-1-18,1 18,0 0,-1-17,1 17,17-18,-35 0,18 18,35 0,-18 0,53-17,-35 17,18 0,-1 0,-17 0,35 0,-17 0,-18 0,-18 0,0 0,-17 0,0-18,-36-17,0 17,-34-17,-1 35,0-18,0 1,-18-1,1 18,-36 0,18 0,-36 0,1 0,-18 0,-18 0,18 0,17 0,-17 0,-35 0,-1 0,-17 0,-35 0,0 0,-1 0,-34 0,-1 0,1 0,-1 0,0 0,1 0,-18 0,17 0,-35 0,36 0,-1 0,18 0,-17 0,17 0,53 0,-18 0,0 0,18 0,-17 0,69 0,-16 0,17 0,-18 0,18 0,17 0,36 18,-35-1,17 1,35 0,36-1,-18-17,0 18,0 0,18-18,17 0</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26:35.77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8608 15311,'17'0,"19"0,34 0,71-18,0 0,1-17,-1 0,-18 35,18 0,18 0,-18 0,36 0,69 17,-52 1,1 35,16-35,-34-1,-36-17,35 0,0 0,1 0,-18 0,-18 0,-18 0,1 0,-19 0,19 0,-1 0,1 0,-1 0,-34 0,-1 0,0 0,35 0,1 0,-18 0,52 0,-16 0,16 0,19 0,-1 0,1 0,17 0,-18 0,36 0,-1 0,-17 0,18 0,17 0,-17 0,0 0,17 0,-17 0,-18 0,-18 0,-17 0,-18 0,-18 0,1 0,-1 0,-35 0,1 0,52 0,-71 0,54 18,-36-1,-17-17,17 0,35 0,-17 0,18 0,-1 0,18 0,-17 0,34 0,19 0,-36 0,0 0,18 0,-18 0,-18 0,1 0,-1 0,-17 0,0 0,-18 0,0 18,18 17,-53-35,18 0,17 0,0 0,0 0,18 0,-18 0,-35 0,35 0,18 0,-53 0,18 0,-18 0,-18 0,18 0,0 0,0 0,17 0,1 0,-18 0,-1 0,19 0,-18 0,-18 0,18 0,0 0,-35 0,17 0,-17 0,-1 0,-70 0,-35 0,-53 0,-71 0,-17 0,-36 0,-17 0,-18 0,-17 0,-1 0,-52 0,52 0,-52 71,35-36,0 18,17-18,18-35,-17 0,17 0,18 0,17 0,-35 0,71 0,-35 0,-1-17,53-1,1-35,-1-17,36 17,-18-18,-18 1,35-1,19 1,17-1,17 53,1 1,34-1,37 18,16 0,-17 0,-17 0,-1 0,54 0,-54 0,0 18,36-1,-35-17,34 0,-34 18,-1 0,36-18,-18 0,0 0,36 0,-36-36,35-17,0 18,1 0,17 0,0 17</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4:12.030"/>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9490 13441,'0'17,"17"-17,19 0,17 0,-1 0,37 0,69 18,1 17,18-17,34 35,1-18,0 18,-1 0,-70-35,-17-1,-71-17,17 0,-34 0,16 0,1 0,-17 0,17 0,-1 0,-16 0,17 0,-18 0,-17 0,-1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4:13.9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22737 13458,'17'0,"1"0,-1 0,19 0,34 18,36 17,-18 1,71-19,17 1,36 0,-18 17,-17-35,87 0,1 0,-1 0,36 0,-18 0,-17 0,0 0,-1 0,1 0,-36 0,-17 0,-18 0,-18 0,-17 0,-18-18,-35 18,0 0,17 0,-35 0,-17 0,-1 0,1 0,-36 0,18 0,0 0,0 0,0 0,0 0,-18 0,18 0,35 0,0 0,1 0,34 0,1 0,17 0,17 0,-17 0,1 0,34 0,0 0,18 0,-17 0,-1 0,1 0,-1 0,0 0,-35 0,-17 0,-1 0,-70 0,0 0,-17 0,-19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4:16.11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7832 15258,'0'0,"53"0,-1 0,1 0,36 0,34 0,1 0,-1 0,0 0,-17 0,18 0,35 0,-18 0,35 0,-35 0,36 0,-1 0,0 0,-17 0,-18 17,-35 1,-35 0,-54-18,54 17,-18 1,-36-18,1 0,0 0,-1 0,1 0,17 0,-17 0,-1 0,1 0,17 0,-17 0,0 0,-1 0,1 0,0 0,-1 0,1 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6701" units="1/cm"/>
        </inkml:channelProperties>
      </inkml:inkSource>
      <inkml:timestamp xml:id="ts0" timeString="2024-09-12T16:14:17.276"/>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16916 15293,'17'0,"1"0,17 0,-17 0,35 0,0 0,0 0,35 0,35 0,1 18,70-1,-18 36,71 0,-53-35,53-1,-71-17,54 0,-19 0,-69 0,16 0,-69-17,-19-1,-52 18,-1 0,19-18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DE7F1B-DE10-7D50-A48F-C95CBF71F2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8F02A40-5FEA-4BF3-B21C-63B547E004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E73F072-1D5E-D6B4-352A-337A92BC892D}"/>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5" name="Footer Placeholder 4">
            <a:extLst>
              <a:ext uri="{FF2B5EF4-FFF2-40B4-BE49-F238E27FC236}">
                <a16:creationId xmlns:a16="http://schemas.microsoft.com/office/drawing/2014/main" xmlns="" id="{F1307AFF-3362-3CE6-4325-9007835251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22318B-672F-C041-B32A-10EB65D240E5}"/>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3748869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2CABC9-9578-3B30-BD83-2BFA8E02D40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49949D6-8EC9-FEC9-BAC9-70426CD058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6ED7323-E1A5-94FA-5B33-DD449CCA6ABC}"/>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5" name="Footer Placeholder 4">
            <a:extLst>
              <a:ext uri="{FF2B5EF4-FFF2-40B4-BE49-F238E27FC236}">
                <a16:creationId xmlns:a16="http://schemas.microsoft.com/office/drawing/2014/main" xmlns="" id="{F4B9772D-531B-69B3-976D-835E6F605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3714518-9D11-E105-65D6-6D35B8B5DA28}"/>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4263775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7E8DC00-EC18-F93D-4549-3ED5EC94C0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D8DF4CB-5549-3502-E206-1CBB388B57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6A9F35E-630D-4B32-786D-07329AAC32E0}"/>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5" name="Footer Placeholder 4">
            <a:extLst>
              <a:ext uri="{FF2B5EF4-FFF2-40B4-BE49-F238E27FC236}">
                <a16:creationId xmlns:a16="http://schemas.microsoft.com/office/drawing/2014/main" xmlns="" id="{593F8934-0D12-0B6F-8DE1-2E4578CB91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F142ED5-5840-DA65-1FA9-4A6BE5C61C12}"/>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3216866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F73B3C-5A4F-BD5E-7307-73940F482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C10B258-C01F-D1BD-D08C-41E1DD4F86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E1AF6B8-A895-D55C-9286-2FA1D0F28A2C}"/>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5" name="Footer Placeholder 4">
            <a:extLst>
              <a:ext uri="{FF2B5EF4-FFF2-40B4-BE49-F238E27FC236}">
                <a16:creationId xmlns:a16="http://schemas.microsoft.com/office/drawing/2014/main" xmlns="" id="{F8ACDDFB-40EE-A065-5B7E-7973F2D6A2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FEEBCCC-984D-857A-CBA6-C6DA4992AC83}"/>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278375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0DC9D9-5C55-4BD1-BF6E-11BFED0F70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34E5A03-5D0B-F1FA-1507-A6AC18261E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4BAC77E-BA8D-CE2C-6B48-BCD257500144}"/>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5" name="Footer Placeholder 4">
            <a:extLst>
              <a:ext uri="{FF2B5EF4-FFF2-40B4-BE49-F238E27FC236}">
                <a16:creationId xmlns:a16="http://schemas.microsoft.com/office/drawing/2014/main" xmlns="" id="{A6DD3440-272C-3A64-4F78-47CC8C395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E75B417-E2DB-42F0-EB00-BAF35C0E1F7B}"/>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14245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FC00C-AAD2-3890-15DC-61B742664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AF3B321-30BC-54CC-F7F2-9BBBAA6869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C66C73D9-A902-9B25-F8C8-379E75E60A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0ABF2B0-2DED-1576-AE2C-43D8CCBABAB1}"/>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6" name="Footer Placeholder 5">
            <a:extLst>
              <a:ext uri="{FF2B5EF4-FFF2-40B4-BE49-F238E27FC236}">
                <a16:creationId xmlns:a16="http://schemas.microsoft.com/office/drawing/2014/main" xmlns="" id="{BA48AF83-0BB1-45A2-4C5F-DF33F0714E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402C463-8FD2-7B18-C780-86279842E5FE}"/>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506373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CF590E-2D5E-114F-3F7D-C19F2BEA81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F50B4-B1FC-AAE9-0B9A-E18BE3B6DC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8507060-C4F0-CD7B-19DC-B42166D1E8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46F19CB-479D-2510-7BE2-21CC9E13BC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400BBD4-2011-5A1E-13B0-12BBC01556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7A76DCC-B09C-257E-3663-F73A748891D7}"/>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8" name="Footer Placeholder 7">
            <a:extLst>
              <a:ext uri="{FF2B5EF4-FFF2-40B4-BE49-F238E27FC236}">
                <a16:creationId xmlns:a16="http://schemas.microsoft.com/office/drawing/2014/main" xmlns="" id="{63544C06-CD9D-9A9B-8191-5379DF576D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1B5E16D-FF73-3C34-FD32-75492B916BD4}"/>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643583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0CD6BC-96D5-C9D2-D488-6AC2C03A72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0BF0173-C090-D1B4-7605-9D0F45060EEC}"/>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4" name="Footer Placeholder 3">
            <a:extLst>
              <a:ext uri="{FF2B5EF4-FFF2-40B4-BE49-F238E27FC236}">
                <a16:creationId xmlns:a16="http://schemas.microsoft.com/office/drawing/2014/main" xmlns="" id="{74CD3178-1F96-90ED-5AB0-81E51E2D46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9814A67-F4BB-2846-B751-E0CAA8133D57}"/>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390458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EDAE0C1-79D2-F7C1-2FBA-39389133562D}"/>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3" name="Footer Placeholder 2">
            <a:extLst>
              <a:ext uri="{FF2B5EF4-FFF2-40B4-BE49-F238E27FC236}">
                <a16:creationId xmlns:a16="http://schemas.microsoft.com/office/drawing/2014/main" xmlns="" id="{820ECBC6-8D06-AFDE-EC60-72215D86AE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C80E24B-41D4-9CF7-4AB4-5BD43DC6C123}"/>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10187275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44F573-CAFD-01EE-C1D2-7E0C70B66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E5C29D-C276-0A47-CADC-999958AAE1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2778D81-DE53-9C9C-11FD-35A2224AD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F6CAF18-3707-C9CE-1312-766A307C96DE}"/>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6" name="Footer Placeholder 5">
            <a:extLst>
              <a:ext uri="{FF2B5EF4-FFF2-40B4-BE49-F238E27FC236}">
                <a16:creationId xmlns:a16="http://schemas.microsoft.com/office/drawing/2014/main" xmlns="" id="{FF82E7FF-2E80-36D9-0D15-8C58B98B9D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0E00BEE-97A1-F82D-E88D-6A552BA7A2A3}"/>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8161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869011-0EBD-56A6-B588-85426B9A0F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D19DA47-953F-066E-5469-19C8B84775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8828B5AC-F150-089C-9B00-FF489F2F0F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57EB40B-5DDD-72B4-94F9-8D13BD2C7E2B}"/>
              </a:ext>
            </a:extLst>
          </p:cNvPr>
          <p:cNvSpPr>
            <a:spLocks noGrp="1"/>
          </p:cNvSpPr>
          <p:nvPr>
            <p:ph type="dt" sz="half" idx="10"/>
          </p:nvPr>
        </p:nvSpPr>
        <p:spPr/>
        <p:txBody>
          <a:bodyPr/>
          <a:lstStyle/>
          <a:p>
            <a:fld id="{450FC5B5-D419-48C5-A552-204C5615AFF9}" type="datetimeFigureOut">
              <a:rPr lang="en-IN" smtClean="0"/>
              <a:t>19-09-2024</a:t>
            </a:fld>
            <a:endParaRPr lang="en-IN"/>
          </a:p>
        </p:txBody>
      </p:sp>
      <p:sp>
        <p:nvSpPr>
          <p:cNvPr id="6" name="Footer Placeholder 5">
            <a:extLst>
              <a:ext uri="{FF2B5EF4-FFF2-40B4-BE49-F238E27FC236}">
                <a16:creationId xmlns:a16="http://schemas.microsoft.com/office/drawing/2014/main" xmlns="" id="{34F7798B-D3E8-0253-458A-2C70E58D7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4E7AAD5-E9AE-0706-E591-494CB81C481E}"/>
              </a:ext>
            </a:extLst>
          </p:cNvPr>
          <p:cNvSpPr>
            <a:spLocks noGrp="1"/>
          </p:cNvSpPr>
          <p:nvPr>
            <p:ph type="sldNum" sz="quarter" idx="12"/>
          </p:nvPr>
        </p:nvSpPr>
        <p:spPr/>
        <p:txBody>
          <a:bodyPr/>
          <a:lstStyle/>
          <a:p>
            <a:fld id="{3C0F2629-D3D0-49B4-8F8B-69EA3CBB7BC7}" type="slidenum">
              <a:rPr lang="en-IN" smtClean="0"/>
              <a:t>‹#›</a:t>
            </a:fld>
            <a:endParaRPr lang="en-IN"/>
          </a:p>
        </p:txBody>
      </p:sp>
    </p:spTree>
    <p:extLst>
      <p:ext uri="{BB962C8B-B14F-4D97-AF65-F5344CB8AC3E}">
        <p14:creationId xmlns:p14="http://schemas.microsoft.com/office/powerpoint/2010/main" val="3601617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CDC562E-48C1-EB47-8644-E15E4C0459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E112D3A-109A-625C-AE0B-63E3826163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D0DEE3B-E939-4A4E-DB9F-4697A0871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FC5B5-D419-48C5-A552-204C5615AFF9}" type="datetimeFigureOut">
              <a:rPr lang="en-IN" smtClean="0"/>
              <a:t>19-09-2024</a:t>
            </a:fld>
            <a:endParaRPr lang="en-IN"/>
          </a:p>
        </p:txBody>
      </p:sp>
      <p:sp>
        <p:nvSpPr>
          <p:cNvPr id="5" name="Footer Placeholder 4">
            <a:extLst>
              <a:ext uri="{FF2B5EF4-FFF2-40B4-BE49-F238E27FC236}">
                <a16:creationId xmlns:a16="http://schemas.microsoft.com/office/drawing/2014/main" xmlns="" id="{EC457B08-EB63-6C50-A11A-704E6617E7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69707DA3-4DB5-FDBA-5703-37CBCAF995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2629-D3D0-49B4-8F8B-69EA3CBB7BC7}" type="slidenum">
              <a:rPr lang="en-IN" smtClean="0"/>
              <a:t>‹#›</a:t>
            </a:fld>
            <a:endParaRPr lang="en-IN"/>
          </a:p>
        </p:txBody>
      </p:sp>
    </p:spTree>
    <p:extLst>
      <p:ext uri="{BB962C8B-B14F-4D97-AF65-F5344CB8AC3E}">
        <p14:creationId xmlns:p14="http://schemas.microsoft.com/office/powerpoint/2010/main" val="902432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4.emf"/></Relationships>
</file>

<file path=ppt/slides/_rels/slide10.xml.rels><?xml version="1.0" encoding="UTF-8" standalone="yes"?>
<Relationships xmlns="http://schemas.openxmlformats.org/package/2006/relationships"><Relationship Id="rId8" Type="http://schemas.openxmlformats.org/officeDocument/2006/relationships/customXml" Target="../ink/ink34.xml"/><Relationship Id="rId13" Type="http://schemas.openxmlformats.org/officeDocument/2006/relationships/image" Target="../media/image36.emf"/><Relationship Id="rId18" Type="http://schemas.openxmlformats.org/officeDocument/2006/relationships/customXml" Target="../ink/ink39.xml"/><Relationship Id="rId3" Type="http://schemas.openxmlformats.org/officeDocument/2006/relationships/image" Target="../media/image31.emf"/><Relationship Id="rId21" Type="http://schemas.openxmlformats.org/officeDocument/2006/relationships/image" Target="../media/image40.emf"/><Relationship Id="rId7" Type="http://schemas.openxmlformats.org/officeDocument/2006/relationships/image" Target="../media/image33.emf"/><Relationship Id="rId12" Type="http://schemas.openxmlformats.org/officeDocument/2006/relationships/customXml" Target="../ink/ink36.xml"/><Relationship Id="rId17" Type="http://schemas.openxmlformats.org/officeDocument/2006/relationships/image" Target="../media/image38.emf"/><Relationship Id="rId2" Type="http://schemas.openxmlformats.org/officeDocument/2006/relationships/customXml" Target="../ink/ink31.xml"/><Relationship Id="rId16" Type="http://schemas.openxmlformats.org/officeDocument/2006/relationships/customXml" Target="../ink/ink38.xml"/><Relationship Id="rId20" Type="http://schemas.openxmlformats.org/officeDocument/2006/relationships/customXml" Target="../ink/ink40.xml"/><Relationship Id="rId1" Type="http://schemas.openxmlformats.org/officeDocument/2006/relationships/slideLayout" Target="../slideLayouts/slideLayout2.xml"/><Relationship Id="rId6" Type="http://schemas.openxmlformats.org/officeDocument/2006/relationships/customXml" Target="../ink/ink33.xml"/><Relationship Id="rId11" Type="http://schemas.openxmlformats.org/officeDocument/2006/relationships/image" Target="../media/image35.emf"/><Relationship Id="rId5" Type="http://schemas.openxmlformats.org/officeDocument/2006/relationships/image" Target="../media/image32.emf"/><Relationship Id="rId15" Type="http://schemas.openxmlformats.org/officeDocument/2006/relationships/image" Target="../media/image37.emf"/><Relationship Id="rId23" Type="http://schemas.openxmlformats.org/officeDocument/2006/relationships/image" Target="../media/image41.emf"/><Relationship Id="rId10" Type="http://schemas.openxmlformats.org/officeDocument/2006/relationships/customXml" Target="../ink/ink35.xml"/><Relationship Id="rId19" Type="http://schemas.openxmlformats.org/officeDocument/2006/relationships/image" Target="../media/image39.emf"/><Relationship Id="rId4" Type="http://schemas.openxmlformats.org/officeDocument/2006/relationships/customXml" Target="../ink/ink32.xml"/><Relationship Id="rId9" Type="http://schemas.openxmlformats.org/officeDocument/2006/relationships/image" Target="../media/image34.emf"/><Relationship Id="rId14" Type="http://schemas.openxmlformats.org/officeDocument/2006/relationships/customXml" Target="../ink/ink37.xml"/><Relationship Id="rId22" Type="http://schemas.openxmlformats.org/officeDocument/2006/relationships/customXml" Target="../ink/ink41.xml"/></Relationships>
</file>

<file path=ppt/slides/_rels/slide1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customXml" Target="../ink/ink4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customXml" Target="../ink/ink46.xml"/><Relationship Id="rId13" Type="http://schemas.openxmlformats.org/officeDocument/2006/relationships/image" Target="../media/image48.emf"/><Relationship Id="rId18" Type="http://schemas.openxmlformats.org/officeDocument/2006/relationships/customXml" Target="../ink/ink51.xml"/><Relationship Id="rId3" Type="http://schemas.openxmlformats.org/officeDocument/2006/relationships/image" Target="../media/image43.emf"/><Relationship Id="rId21" Type="http://schemas.openxmlformats.org/officeDocument/2006/relationships/image" Target="../media/image52.emf"/><Relationship Id="rId7" Type="http://schemas.openxmlformats.org/officeDocument/2006/relationships/image" Target="../media/image45.emf"/><Relationship Id="rId12" Type="http://schemas.openxmlformats.org/officeDocument/2006/relationships/customXml" Target="../ink/ink48.xml"/><Relationship Id="rId17" Type="http://schemas.openxmlformats.org/officeDocument/2006/relationships/image" Target="../media/image50.emf"/><Relationship Id="rId2" Type="http://schemas.openxmlformats.org/officeDocument/2006/relationships/customXml" Target="../ink/ink43.xml"/><Relationship Id="rId16" Type="http://schemas.openxmlformats.org/officeDocument/2006/relationships/customXml" Target="../ink/ink50.xml"/><Relationship Id="rId20" Type="http://schemas.openxmlformats.org/officeDocument/2006/relationships/customXml" Target="../ink/ink52.xml"/><Relationship Id="rId1" Type="http://schemas.openxmlformats.org/officeDocument/2006/relationships/slideLayout" Target="../slideLayouts/slideLayout2.xml"/><Relationship Id="rId6" Type="http://schemas.openxmlformats.org/officeDocument/2006/relationships/customXml" Target="../ink/ink45.xml"/><Relationship Id="rId11" Type="http://schemas.openxmlformats.org/officeDocument/2006/relationships/image" Target="../media/image47.emf"/><Relationship Id="rId5" Type="http://schemas.openxmlformats.org/officeDocument/2006/relationships/image" Target="../media/image44.emf"/><Relationship Id="rId15" Type="http://schemas.openxmlformats.org/officeDocument/2006/relationships/image" Target="../media/image49.emf"/><Relationship Id="rId10" Type="http://schemas.openxmlformats.org/officeDocument/2006/relationships/customXml" Target="../ink/ink47.xml"/><Relationship Id="rId19" Type="http://schemas.openxmlformats.org/officeDocument/2006/relationships/image" Target="../media/image51.emf"/><Relationship Id="rId4" Type="http://schemas.openxmlformats.org/officeDocument/2006/relationships/customXml" Target="../ink/ink44.xml"/><Relationship Id="rId9" Type="http://schemas.openxmlformats.org/officeDocument/2006/relationships/image" Target="../media/image46.emf"/><Relationship Id="rId14" Type="http://schemas.openxmlformats.org/officeDocument/2006/relationships/customXml" Target="../ink/ink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8.emf"/><Relationship Id="rId12" Type="http://schemas.openxmlformats.org/officeDocument/2006/relationships/customXml" Target="../ink/ink11.xml"/><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0.emf"/><Relationship Id="rId5" Type="http://schemas.openxmlformats.org/officeDocument/2006/relationships/image" Target="../media/image7.emf"/><Relationship Id="rId15" Type="http://schemas.openxmlformats.org/officeDocument/2006/relationships/image" Target="../media/image12.emf"/><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9.emf"/><Relationship Id="rId14" Type="http://schemas.openxmlformats.org/officeDocument/2006/relationships/customXml" Target="../ink/ink12.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19.emf"/><Relationship Id="rId18" Type="http://schemas.openxmlformats.org/officeDocument/2006/relationships/customXml" Target="../ink/ink22.xml"/><Relationship Id="rId3" Type="http://schemas.openxmlformats.org/officeDocument/2006/relationships/image" Target="../media/image14.emf"/><Relationship Id="rId7" Type="http://schemas.openxmlformats.org/officeDocument/2006/relationships/image" Target="../media/image16.emf"/><Relationship Id="rId12" Type="http://schemas.openxmlformats.org/officeDocument/2006/relationships/customXml" Target="../ink/ink19.xml"/><Relationship Id="rId17" Type="http://schemas.openxmlformats.org/officeDocument/2006/relationships/image" Target="../media/image21.emf"/><Relationship Id="rId2" Type="http://schemas.openxmlformats.org/officeDocument/2006/relationships/customXml" Target="../ink/ink14.xml"/><Relationship Id="rId16"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18.emf"/><Relationship Id="rId5" Type="http://schemas.openxmlformats.org/officeDocument/2006/relationships/image" Target="../media/image15.emf"/><Relationship Id="rId15" Type="http://schemas.openxmlformats.org/officeDocument/2006/relationships/image" Target="../media/image20.emf"/><Relationship Id="rId10" Type="http://schemas.openxmlformats.org/officeDocument/2006/relationships/customXml" Target="../ink/ink18.xml"/><Relationship Id="rId19" Type="http://schemas.openxmlformats.org/officeDocument/2006/relationships/image" Target="../media/image22.emf"/><Relationship Id="rId4" Type="http://schemas.openxmlformats.org/officeDocument/2006/relationships/customXml" Target="../ink/ink15.xml"/><Relationship Id="rId9" Type="http://schemas.openxmlformats.org/officeDocument/2006/relationships/image" Target="../media/image17.emf"/><Relationship Id="rId14" Type="http://schemas.openxmlformats.org/officeDocument/2006/relationships/customXml" Target="../ink/ink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3.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customXml" Target="../ink/ink24.xml"/></Relationships>
</file>

<file path=ppt/slides/_rels/slide8.xml.rels><?xml version="1.0" encoding="UTF-8" standalone="yes"?>
<Relationships xmlns="http://schemas.openxmlformats.org/package/2006/relationships"><Relationship Id="rId8" Type="http://schemas.openxmlformats.org/officeDocument/2006/relationships/customXml" Target="../ink/ink28.xml"/><Relationship Id="rId13" Type="http://schemas.openxmlformats.org/officeDocument/2006/relationships/image" Target="../media/image30.emf"/><Relationship Id="rId3" Type="http://schemas.openxmlformats.org/officeDocument/2006/relationships/image" Target="../media/image25.emf"/><Relationship Id="rId7" Type="http://schemas.openxmlformats.org/officeDocument/2006/relationships/image" Target="../media/image27.emf"/><Relationship Id="rId12" Type="http://schemas.openxmlformats.org/officeDocument/2006/relationships/customXml" Target="../ink/ink30.xml"/><Relationship Id="rId2"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27.xml"/><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customXml" Target="../ink/ink29.xml"/><Relationship Id="rId4" Type="http://schemas.openxmlformats.org/officeDocument/2006/relationships/customXml" Target="../ink/ink26.xml"/><Relationship Id="rId9" Type="http://schemas.openxmlformats.org/officeDocument/2006/relationships/image" Target="../media/image28.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C3CDC-94A9-FCFE-F33A-8BCF9A5DBA2F}"/>
              </a:ext>
            </a:extLst>
          </p:cNvPr>
          <p:cNvSpPr>
            <a:spLocks noGrp="1"/>
          </p:cNvSpPr>
          <p:nvPr>
            <p:ph type="ctrTitle"/>
          </p:nvPr>
        </p:nvSpPr>
        <p:spPr>
          <a:xfrm>
            <a:off x="1524000" y="69348"/>
            <a:ext cx="9144000" cy="930372"/>
          </a:xfrm>
        </p:spPr>
        <p:txBody>
          <a:bodyPr>
            <a:normAutofit/>
          </a:bodyPr>
          <a:lstStyle/>
          <a:p>
            <a:r>
              <a:rPr lang="en-US" sz="4400" b="1" dirty="0">
                <a:solidFill>
                  <a:srgbClr val="FF0000"/>
                </a:solidFill>
              </a:rPr>
              <a:t>Object Class and Scanner Class</a:t>
            </a:r>
            <a:endParaRPr lang="en-IN" sz="4400" b="1" dirty="0">
              <a:solidFill>
                <a:srgbClr val="FF0000"/>
              </a:solidFill>
            </a:endParaRPr>
          </a:p>
        </p:txBody>
      </p:sp>
      <p:sp>
        <p:nvSpPr>
          <p:cNvPr id="3" name="Subtitle 2">
            <a:extLst>
              <a:ext uri="{FF2B5EF4-FFF2-40B4-BE49-F238E27FC236}">
                <a16:creationId xmlns:a16="http://schemas.microsoft.com/office/drawing/2014/main" xmlns="" id="{5200C3BA-AB67-219B-5AAD-7D39BC64E270}"/>
              </a:ext>
            </a:extLst>
          </p:cNvPr>
          <p:cNvSpPr>
            <a:spLocks noGrp="1"/>
          </p:cNvSpPr>
          <p:nvPr>
            <p:ph type="subTitle" idx="1"/>
          </p:nvPr>
        </p:nvSpPr>
        <p:spPr>
          <a:xfrm>
            <a:off x="662473" y="1150091"/>
            <a:ext cx="10879494" cy="5271796"/>
          </a:xfrm>
        </p:spPr>
        <p:txBody>
          <a:bodyPr>
            <a:normAutofit lnSpcReduction="10000"/>
          </a:bodyPr>
          <a:lstStyle/>
          <a:p>
            <a:pPr marL="342900" indent="-342900" algn="just">
              <a:lnSpc>
                <a:spcPct val="150000"/>
              </a:lnSpc>
              <a:buFont typeface="Wingdings" panose="05000000000000000000" pitchFamily="2" charset="2"/>
              <a:buChar char="§"/>
            </a:pPr>
            <a:r>
              <a:rPr lang="en-US" sz="2800" b="0" i="0" dirty="0">
                <a:effectLst/>
                <a:highlight>
                  <a:srgbClr val="FFFFFF"/>
                </a:highlight>
                <a:latin typeface="Times New Roman" panose="02020603050405020304" pitchFamily="18" charset="0"/>
                <a:cs typeface="Times New Roman" panose="02020603050405020304" pitchFamily="18" charset="0"/>
              </a:rPr>
              <a:t>The </a:t>
            </a:r>
            <a:r>
              <a:rPr lang="en-US" sz="2800" b="1" i="0" dirty="0">
                <a:effectLst/>
                <a:highlight>
                  <a:srgbClr val="FFFFFF"/>
                </a:highlight>
                <a:latin typeface="Times New Roman" panose="02020603050405020304" pitchFamily="18" charset="0"/>
                <a:cs typeface="Times New Roman" panose="02020603050405020304" pitchFamily="18" charset="0"/>
              </a:rPr>
              <a:t>Object class</a:t>
            </a:r>
            <a:r>
              <a:rPr lang="en-US" sz="2800" b="0" i="0" dirty="0">
                <a:effectLst/>
                <a:highlight>
                  <a:srgbClr val="FFFFFF"/>
                </a:highlight>
                <a:latin typeface="Times New Roman" panose="02020603050405020304" pitchFamily="18" charset="0"/>
                <a:cs typeface="Times New Roman" panose="02020603050405020304" pitchFamily="18" charset="0"/>
              </a:rPr>
              <a:t> is the parent class of all the classes in java by default. In other words, it is the topmost class of java.</a:t>
            </a:r>
          </a:p>
          <a:p>
            <a:pPr marL="342900" indent="-342900" algn="just">
              <a:lnSpc>
                <a:spcPct val="150000"/>
              </a:lnSpc>
              <a:buFont typeface="Wingdings" panose="05000000000000000000" pitchFamily="2" charset="2"/>
              <a:buChar char="§"/>
            </a:pPr>
            <a:r>
              <a:rPr lang="en-US" sz="2800" b="0" i="0" dirty="0">
                <a:effectLst/>
                <a:highlight>
                  <a:srgbClr val="FFFFFF"/>
                </a:highlight>
                <a:latin typeface="Times New Roman" panose="02020603050405020304" pitchFamily="18" charset="0"/>
                <a:cs typeface="Times New Roman" panose="02020603050405020304" pitchFamily="18" charset="0"/>
              </a:rPr>
              <a:t>The Object class is beneficial if you want to refer any object whose type you don't know. </a:t>
            </a:r>
          </a:p>
          <a:p>
            <a:pPr marL="342900" indent="-342900" algn="just">
              <a:lnSpc>
                <a:spcPct val="150000"/>
              </a:lnSpc>
              <a:buFont typeface="Wingdings" panose="05000000000000000000" pitchFamily="2" charset="2"/>
              <a:buChar char="§"/>
            </a:pPr>
            <a:r>
              <a:rPr lang="en-US" sz="2800" b="0" i="0" dirty="0">
                <a:effectLst/>
                <a:highlight>
                  <a:srgbClr val="FFFFFF"/>
                </a:highlight>
                <a:latin typeface="Times New Roman" panose="02020603050405020304" pitchFamily="18" charset="0"/>
                <a:cs typeface="Times New Roman" panose="02020603050405020304" pitchFamily="18" charset="0"/>
              </a:rPr>
              <a:t>Notice that parent class reference variable can refer the child class object, know as </a:t>
            </a:r>
            <a:r>
              <a:rPr lang="en-US" sz="2800" b="0" i="0" dirty="0" err="1">
                <a:effectLst/>
                <a:highlight>
                  <a:srgbClr val="FFFFFF"/>
                </a:highlight>
                <a:latin typeface="Times New Roman" panose="02020603050405020304" pitchFamily="18" charset="0"/>
                <a:cs typeface="Times New Roman" panose="02020603050405020304" pitchFamily="18" charset="0"/>
              </a:rPr>
              <a:t>upcasting</a:t>
            </a:r>
            <a:r>
              <a:rPr lang="en-US" sz="2800" b="0" i="0" dirty="0" smtClean="0">
                <a:effectLst/>
                <a:highlight>
                  <a:srgbClr val="FFFFFF"/>
                </a:highlight>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
            </a:pPr>
            <a:r>
              <a:rPr lang="en-GB" sz="2800" dirty="0"/>
              <a:t>In Java, </a:t>
            </a:r>
            <a:r>
              <a:rPr lang="en-GB" sz="2800" dirty="0" err="1"/>
              <a:t>upcasting</a:t>
            </a:r>
            <a:r>
              <a:rPr lang="en-GB" sz="2800" dirty="0"/>
              <a:t> is an implicit process where a child class object is referenced by a parent class reference </a:t>
            </a:r>
            <a:r>
              <a:rPr lang="en-GB" sz="2800" dirty="0" smtClean="0"/>
              <a:t>variable</a:t>
            </a:r>
          </a:p>
          <a:p>
            <a:pPr marL="342900" indent="-342900" algn="just">
              <a:lnSpc>
                <a:spcPct val="150000"/>
              </a:lnSpc>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946080" y="1587600"/>
              <a:ext cx="7842600" cy="311400"/>
            </p14:xfrm>
          </p:contentPart>
        </mc:Choice>
        <mc:Fallback xmlns="">
          <p:pic>
            <p:nvPicPr>
              <p:cNvPr id="4" name="Ink 3"/>
              <p:cNvPicPr/>
              <p:nvPr/>
            </p:nvPicPr>
            <p:blipFill>
              <a:blip r:embed="rId3"/>
              <a:stretch>
                <a:fillRect/>
              </a:stretch>
            </p:blipFill>
            <p:spPr>
              <a:xfrm>
                <a:off x="930240" y="1523880"/>
                <a:ext cx="787428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559400" y="2197080"/>
              <a:ext cx="1816200" cy="228960"/>
            </p14:xfrm>
          </p:contentPart>
        </mc:Choice>
        <mc:Fallback xmlns="">
          <p:pic>
            <p:nvPicPr>
              <p:cNvPr id="5" name="Ink 4"/>
              <p:cNvPicPr/>
              <p:nvPr/>
            </p:nvPicPr>
            <p:blipFill>
              <a:blip r:embed="rId5"/>
              <a:stretch>
                <a:fillRect/>
              </a:stretch>
            </p:blipFill>
            <p:spPr>
              <a:xfrm>
                <a:off x="4543560" y="2133720"/>
                <a:ext cx="1848240" cy="355680"/>
              </a:xfrm>
              <a:prstGeom prst="rect">
                <a:avLst/>
              </a:prstGeom>
            </p:spPr>
          </p:pic>
        </mc:Fallback>
      </mc:AlternateContent>
      <p:sp>
        <p:nvSpPr>
          <p:cNvPr id="6" name="Rectangle 1"/>
          <p:cNvSpPr>
            <a:spLocks noChangeArrowheads="1"/>
          </p:cNvSpPr>
          <p:nvPr/>
        </p:nvSpPr>
        <p:spPr bwMode="auto">
          <a:xfrm>
            <a:off x="0" y="-442037"/>
            <a:ext cx="113383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Unicode MS" panose="020B0604020202020204" pitchFamily="34" charset="-128"/>
              </a:rPr>
              <a:t>Animal</a:t>
            </a:r>
            <a:r>
              <a:rPr kumimoji="0" lang="en-US" sz="800" b="0" i="0" u="none" strike="noStrike" cap="none" normalizeH="0" baseline="0" dirty="0" smtClean="0">
                <a:ln>
                  <a:noFill/>
                </a:ln>
                <a:solidFill>
                  <a:schemeClr val="tx1"/>
                </a:solidFill>
                <a:effectLst/>
              </a:rPr>
              <a:t> is the parent class.</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dirty="0" smtClean="0">
                <a:ln>
                  <a:noFill/>
                </a:ln>
                <a:solidFill>
                  <a:schemeClr val="tx1"/>
                </a:solidFill>
                <a:effectLst/>
                <a:latin typeface="Arial Unicode MS" panose="020B0604020202020204" pitchFamily="34" charset="-128"/>
              </a:rPr>
              <a:t>Dog</a:t>
            </a:r>
            <a:r>
              <a:rPr kumimoji="0" lang="en-US" sz="800" b="0" i="0" u="none" strike="noStrike" cap="none" normalizeH="0" baseline="0" dirty="0" smtClean="0">
                <a:ln>
                  <a:noFill/>
                </a:ln>
                <a:solidFill>
                  <a:schemeClr val="tx1"/>
                </a:solidFill>
                <a:effectLst/>
              </a:rPr>
              <a:t> is the child class that extends </a:t>
            </a:r>
            <a:r>
              <a:rPr kumimoji="0" lang="en-US" sz="1000" b="0" i="0" u="none" strike="noStrike" cap="none" normalizeH="0" baseline="0" dirty="0" smtClean="0">
                <a:ln>
                  <a:noFill/>
                </a:ln>
                <a:solidFill>
                  <a:schemeClr val="tx1"/>
                </a:solidFill>
                <a:effectLst/>
                <a:latin typeface="Arial Unicode MS" panose="020B0604020202020204" pitchFamily="34" charset="-128"/>
              </a:rPr>
              <a:t>Animal</a:t>
            </a:r>
            <a:r>
              <a:rPr kumimoji="0" lang="en-US" sz="800" b="0" i="0" u="none" strike="noStrike" cap="none" normalizeH="0" baseline="0" dirty="0" smtClean="0">
                <a:ln>
                  <a:noFill/>
                </a:ln>
                <a:solidFill>
                  <a:schemeClr val="tx1"/>
                </a:solidFill>
                <a:effectLst/>
              </a:rPr>
              <a:t>.</a:t>
            </a: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0" i="0" u="none" strike="noStrike" cap="none" normalizeH="0" baseline="0" dirty="0" smtClean="0">
                <a:ln>
                  <a:noFill/>
                </a:ln>
                <a:solidFill>
                  <a:schemeClr val="tx1"/>
                </a:solidFill>
                <a:effectLst/>
                <a:latin typeface="Arial Unicode MS" panose="020B0604020202020204" pitchFamily="34" charset="-128"/>
              </a:rPr>
              <a:t>Animal </a:t>
            </a:r>
            <a:r>
              <a:rPr kumimoji="0" lang="en-US" sz="1600" b="0" i="0" u="none" strike="noStrike" cap="none" normalizeH="0" baseline="0" dirty="0" err="1" smtClean="0">
                <a:ln>
                  <a:noFill/>
                </a:ln>
                <a:solidFill>
                  <a:schemeClr val="tx1"/>
                </a:solidFill>
                <a:effectLst/>
                <a:latin typeface="Arial Unicode MS" panose="020B0604020202020204" pitchFamily="34" charset="-128"/>
              </a:rPr>
              <a:t>animal</a:t>
            </a:r>
            <a:r>
              <a:rPr kumimoji="0" lang="en-US" sz="1600" b="0" i="0" u="none" strike="noStrike" cap="none" normalizeH="0" baseline="0" dirty="0" smtClean="0">
                <a:ln>
                  <a:noFill/>
                </a:ln>
                <a:solidFill>
                  <a:schemeClr val="tx1"/>
                </a:solidFill>
                <a:effectLst/>
                <a:latin typeface="Arial Unicode MS" panose="020B0604020202020204" pitchFamily="34" charset="-128"/>
              </a:rPr>
              <a:t> = new Dog();</a:t>
            </a:r>
            <a:r>
              <a:rPr kumimoji="0" lang="en-US" sz="1600" b="0" i="0" u="none" strike="noStrike" cap="none" normalizeH="0" baseline="0" dirty="0" smtClean="0">
                <a:ln>
                  <a:noFill/>
                </a:ln>
                <a:solidFill>
                  <a:schemeClr val="tx1"/>
                </a:solidFill>
                <a:effectLst/>
              </a:rPr>
              <a:t> is </a:t>
            </a:r>
            <a:r>
              <a:rPr kumimoji="0" lang="en-US" sz="1600" b="0" i="0" u="none" strike="noStrike" cap="none" normalizeH="0" baseline="0" dirty="0" err="1" smtClean="0">
                <a:ln>
                  <a:noFill/>
                </a:ln>
                <a:solidFill>
                  <a:schemeClr val="tx1"/>
                </a:solidFill>
                <a:effectLst/>
              </a:rPr>
              <a:t>upcasting</a:t>
            </a:r>
            <a:r>
              <a:rPr kumimoji="0" lang="en-US" sz="1600" b="0" i="0" u="none" strike="noStrike" cap="none" normalizeH="0" baseline="0" dirty="0" smtClean="0">
                <a:ln>
                  <a:noFill/>
                </a:ln>
                <a:solidFill>
                  <a:schemeClr val="tx1"/>
                </a:solidFill>
                <a:effectLst/>
              </a:rPr>
              <a:t>. Here, the </a:t>
            </a:r>
            <a:r>
              <a:rPr kumimoji="0" lang="en-US" sz="1600" b="0" i="0" u="none" strike="noStrike" cap="none" normalizeH="0" baseline="0" dirty="0" smtClean="0">
                <a:ln>
                  <a:noFill/>
                </a:ln>
                <a:solidFill>
                  <a:schemeClr val="tx1"/>
                </a:solidFill>
                <a:effectLst/>
                <a:latin typeface="Arial Unicode MS" panose="020B0604020202020204" pitchFamily="34" charset="-128"/>
              </a:rPr>
              <a:t>animal</a:t>
            </a:r>
            <a:r>
              <a:rPr kumimoji="0" lang="en-US" sz="1600" b="0" i="0" u="none" strike="noStrike" cap="none" normalizeH="0" baseline="0" dirty="0" smtClean="0">
                <a:ln>
                  <a:noFill/>
                </a:ln>
                <a:solidFill>
                  <a:schemeClr val="tx1"/>
                </a:solidFill>
                <a:effectLst/>
              </a:rPr>
              <a:t> reference variable of type </a:t>
            </a:r>
            <a:r>
              <a:rPr kumimoji="0" lang="en-US" sz="1600" b="0" i="0" u="none" strike="noStrike" cap="none" normalizeH="0" baseline="0" dirty="0" smtClean="0">
                <a:ln>
                  <a:noFill/>
                </a:ln>
                <a:solidFill>
                  <a:schemeClr val="tx1"/>
                </a:solidFill>
                <a:effectLst/>
                <a:latin typeface="Arial Unicode MS" panose="020B0604020202020204" pitchFamily="34" charset="-128"/>
              </a:rPr>
              <a:t>Animal</a:t>
            </a:r>
            <a:r>
              <a:rPr kumimoji="0" lang="en-US" sz="1600" b="0" i="0" u="none" strike="noStrike" cap="none" normalizeH="0" baseline="0" dirty="0" smtClean="0">
                <a:ln>
                  <a:noFill/>
                </a:ln>
                <a:solidFill>
                  <a:schemeClr val="tx1"/>
                </a:solidFill>
                <a:effectLst/>
              </a:rPr>
              <a:t> is referring to an object of type </a:t>
            </a:r>
            <a:r>
              <a:rPr kumimoji="0" lang="en-US" sz="1600" b="0" i="0" u="none" strike="noStrike" cap="none" normalizeH="0" baseline="0" dirty="0" smtClean="0">
                <a:ln>
                  <a:noFill/>
                </a:ln>
                <a:solidFill>
                  <a:schemeClr val="tx1"/>
                </a:solidFill>
                <a:effectLst/>
                <a:latin typeface="Arial Unicode MS" panose="020B0604020202020204" pitchFamily="34" charset="-128"/>
              </a:rPr>
              <a:t>Dog</a:t>
            </a:r>
            <a:r>
              <a:rPr kumimoji="0" lang="en-US" sz="1600" b="0" i="0" u="none" strike="noStrike" cap="none" normalizeH="0" baseline="0" dirty="0" smtClean="0">
                <a:ln>
                  <a:noFill/>
                </a:ln>
                <a:solidFill>
                  <a:schemeClr val="tx1"/>
                </a:solidFill>
                <a:effectLst/>
              </a:rPr>
              <a:t>.</a:t>
            </a:r>
            <a:r>
              <a:rPr kumimoji="0" lang="en-US" sz="1600" b="0" i="0" u="none" strike="noStrike" cap="none" normalizeH="0" baseline="0" dirty="0" smtClean="0">
                <a:ln>
                  <a:noFill/>
                </a:ln>
                <a:solidFill>
                  <a:schemeClr val="tx1"/>
                </a:solidFill>
                <a:effectLst/>
                <a:latin typeface="Arial" panose="020B0604020202020204" pitchFamily="34" charset="0"/>
              </a:rPr>
              <a:t> </a:t>
            </a:r>
          </a:p>
        </p:txBody>
      </p:sp>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2387520" y="5492880"/>
              <a:ext cx="7620480" cy="254160"/>
            </p14:xfrm>
          </p:contentPart>
        </mc:Choice>
        <mc:Fallback xmlns="">
          <p:pic>
            <p:nvPicPr>
              <p:cNvPr id="7" name="Ink 6"/>
              <p:cNvPicPr/>
              <p:nvPr/>
            </p:nvPicPr>
            <p:blipFill>
              <a:blip r:embed="rId7"/>
              <a:stretch>
                <a:fillRect/>
              </a:stretch>
            </p:blipFill>
            <p:spPr>
              <a:xfrm>
                <a:off x="2371680" y="5429160"/>
                <a:ext cx="7652160" cy="381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p14:cNvContentPartPr/>
              <p14:nvPr/>
            </p14:nvContentPartPr>
            <p14:xfrm>
              <a:off x="10172520" y="5251320"/>
              <a:ext cx="1111680" cy="692640"/>
            </p14:xfrm>
          </p:contentPart>
        </mc:Choice>
        <mc:Fallback xmlns="">
          <p:pic>
            <p:nvPicPr>
              <p:cNvPr id="8" name="Ink 7"/>
              <p:cNvPicPr/>
              <p:nvPr/>
            </p:nvPicPr>
            <p:blipFill>
              <a:blip r:embed="rId9"/>
              <a:stretch>
                <a:fillRect/>
              </a:stretch>
            </p:blipFill>
            <p:spPr>
              <a:xfrm>
                <a:off x="10156680" y="5187960"/>
                <a:ext cx="1143360" cy="8193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p14:cNvContentPartPr/>
              <p14:nvPr/>
            </p14:nvContentPartPr>
            <p14:xfrm>
              <a:off x="1111320" y="6083280"/>
              <a:ext cx="6909120" cy="70200"/>
            </p14:xfrm>
          </p:contentPart>
        </mc:Choice>
        <mc:Fallback xmlns="">
          <p:pic>
            <p:nvPicPr>
              <p:cNvPr id="9" name="Ink 8"/>
              <p:cNvPicPr/>
              <p:nvPr/>
            </p:nvPicPr>
            <p:blipFill>
              <a:blip r:embed="rId11"/>
              <a:stretch>
                <a:fillRect/>
              </a:stretch>
            </p:blipFill>
            <p:spPr>
              <a:xfrm>
                <a:off x="1095480" y="6019920"/>
                <a:ext cx="6940800" cy="196920"/>
              </a:xfrm>
              <a:prstGeom prst="rect">
                <a:avLst/>
              </a:prstGeom>
            </p:spPr>
          </p:pic>
        </mc:Fallback>
      </mc:AlternateContent>
    </p:spTree>
    <p:extLst>
      <p:ext uri="{BB962C8B-B14F-4D97-AF65-F5344CB8AC3E}">
        <p14:creationId xmlns:p14="http://schemas.microsoft.com/office/powerpoint/2010/main" val="25319071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22D77D-6AFC-FF15-EAF7-FB4FC83891C6}"/>
              </a:ext>
            </a:extLst>
          </p:cNvPr>
          <p:cNvSpPr>
            <a:spLocks noGrp="1"/>
          </p:cNvSpPr>
          <p:nvPr>
            <p:ph type="title"/>
          </p:nvPr>
        </p:nvSpPr>
        <p:spPr>
          <a:xfrm>
            <a:off x="838200" y="365126"/>
            <a:ext cx="10515600" cy="530614"/>
          </a:xfrm>
        </p:spPr>
        <p:txBody>
          <a:bodyPr>
            <a:normAutofit fontScale="90000"/>
          </a:bodyPr>
          <a:lstStyle/>
          <a:p>
            <a:pPr algn="ctr"/>
            <a:r>
              <a:rPr lang="en-US" b="1" dirty="0"/>
              <a:t>Java Scanner Class</a:t>
            </a:r>
            <a:endParaRPr lang="en-IN" b="1" dirty="0"/>
          </a:p>
        </p:txBody>
      </p:sp>
      <p:sp>
        <p:nvSpPr>
          <p:cNvPr id="3" name="Content Placeholder 2">
            <a:extLst>
              <a:ext uri="{FF2B5EF4-FFF2-40B4-BE49-F238E27FC236}">
                <a16:creationId xmlns:a16="http://schemas.microsoft.com/office/drawing/2014/main" xmlns="" id="{3853E4A2-2C33-9C14-E2BB-50B7B5B7AC4C}"/>
              </a:ext>
            </a:extLst>
          </p:cNvPr>
          <p:cNvSpPr>
            <a:spLocks noGrp="1"/>
          </p:cNvSpPr>
          <p:nvPr>
            <p:ph idx="1"/>
          </p:nvPr>
        </p:nvSpPr>
        <p:spPr>
          <a:xfrm>
            <a:off x="838200" y="989046"/>
            <a:ext cx="10515600" cy="5597135"/>
          </a:xfrm>
        </p:spPr>
        <p:txBody>
          <a:bodyPr/>
          <a:lstStyle/>
          <a:p>
            <a:pPr algn="just"/>
            <a:r>
              <a:rPr lang="en-US" b="0" i="0" dirty="0">
                <a:effectLst/>
                <a:highlight>
                  <a:srgbClr val="FFFFFF"/>
                </a:highlight>
                <a:latin typeface="inter-regular"/>
              </a:rPr>
              <a:t>Scanner class in Java is found in the </a:t>
            </a:r>
            <a:r>
              <a:rPr lang="en-US" b="1" i="0" dirty="0" err="1">
                <a:effectLst/>
                <a:highlight>
                  <a:srgbClr val="FFFFFF"/>
                </a:highlight>
                <a:latin typeface="inter-regular"/>
              </a:rPr>
              <a:t>java.util</a:t>
            </a:r>
            <a:r>
              <a:rPr lang="en-US" b="1" i="0" dirty="0">
                <a:effectLst/>
                <a:highlight>
                  <a:srgbClr val="FFFFFF"/>
                </a:highlight>
                <a:latin typeface="inter-regular"/>
              </a:rPr>
              <a:t> package</a:t>
            </a:r>
            <a:r>
              <a:rPr lang="en-US" b="0" i="0" dirty="0">
                <a:effectLst/>
                <a:highlight>
                  <a:srgbClr val="FFFFFF"/>
                </a:highlight>
                <a:latin typeface="inter-regular"/>
              </a:rPr>
              <a:t>. Java provides various ways to read input from the keyboard, the </a:t>
            </a:r>
            <a:r>
              <a:rPr lang="en-US" b="0" i="0" dirty="0" err="1">
                <a:effectLst/>
                <a:highlight>
                  <a:srgbClr val="FFFFFF"/>
                </a:highlight>
                <a:latin typeface="inter-regular"/>
              </a:rPr>
              <a:t>java.util.Scanner</a:t>
            </a:r>
            <a:r>
              <a:rPr lang="en-US" b="0" i="0" dirty="0">
                <a:effectLst/>
                <a:highlight>
                  <a:srgbClr val="FFFFFF"/>
                </a:highlight>
                <a:latin typeface="inter-regular"/>
              </a:rPr>
              <a:t> class is one of them.</a:t>
            </a:r>
          </a:p>
          <a:p>
            <a:pPr algn="just"/>
            <a:r>
              <a:rPr lang="en-US" b="0" i="0" dirty="0">
                <a:effectLst/>
                <a:highlight>
                  <a:srgbClr val="FFFFFF"/>
                </a:highlight>
                <a:latin typeface="inter-regular"/>
              </a:rPr>
              <a:t>The Java Scanner class breaks the input into tokens using a delimiter which is whitespace by default. It provides many methods to read and parse various primitive values.</a:t>
            </a:r>
            <a:endParaRPr lang="en-US" dirty="0">
              <a:highlight>
                <a:srgbClr val="FFFFFF"/>
              </a:highlight>
              <a:latin typeface="inter-regular"/>
            </a:endParaRPr>
          </a:p>
          <a:p>
            <a:pPr algn="just"/>
            <a:r>
              <a:rPr lang="en-US" b="0" i="0" dirty="0">
                <a:effectLst/>
                <a:highlight>
                  <a:srgbClr val="FFFFFF"/>
                </a:highlight>
                <a:latin typeface="inter-regular"/>
              </a:rPr>
              <a:t>The Java Scanner class is widely used to parse text for strings and primitive types using a regular expression. It is the simplest way to get input in Java. By the help of Scanner in Java, </a:t>
            </a:r>
            <a:r>
              <a:rPr lang="en-US" b="1" i="0" dirty="0">
                <a:effectLst/>
                <a:highlight>
                  <a:srgbClr val="FFFFFF"/>
                </a:highlight>
                <a:latin typeface="inter-regular"/>
              </a:rPr>
              <a:t>we can get input from the user in primitive types such as int, long, double, byte, float, short, etc.</a:t>
            </a:r>
            <a:endParaRPr lang="en-IN"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7289640" y="920880"/>
              <a:ext cx="3048480" cy="679680"/>
            </p14:xfrm>
          </p:contentPart>
        </mc:Choice>
        <mc:Fallback xmlns="">
          <p:pic>
            <p:nvPicPr>
              <p:cNvPr id="4" name="Ink 3"/>
              <p:cNvPicPr/>
              <p:nvPr/>
            </p:nvPicPr>
            <p:blipFill>
              <a:blip r:embed="rId3"/>
              <a:stretch>
                <a:fillRect/>
              </a:stretch>
            </p:blipFill>
            <p:spPr>
              <a:xfrm>
                <a:off x="7273800" y="857160"/>
                <a:ext cx="3080160" cy="806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434960" y="1968480"/>
              <a:ext cx="5728320" cy="114840"/>
            </p14:xfrm>
          </p:contentPart>
        </mc:Choice>
        <mc:Fallback xmlns="">
          <p:pic>
            <p:nvPicPr>
              <p:cNvPr id="5" name="Ink 4"/>
              <p:cNvPicPr/>
              <p:nvPr/>
            </p:nvPicPr>
            <p:blipFill>
              <a:blip r:embed="rId5"/>
              <a:stretch>
                <a:fillRect/>
              </a:stretch>
            </p:blipFill>
            <p:spPr>
              <a:xfrm>
                <a:off x="1419120" y="1905120"/>
                <a:ext cx="576000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1181160" y="2844720"/>
              <a:ext cx="1251360" cy="190800"/>
            </p14:xfrm>
          </p:contentPart>
        </mc:Choice>
        <mc:Fallback xmlns="">
          <p:pic>
            <p:nvPicPr>
              <p:cNvPr id="6" name="Ink 5"/>
              <p:cNvPicPr/>
              <p:nvPr/>
            </p:nvPicPr>
            <p:blipFill>
              <a:blip r:embed="rId7"/>
              <a:stretch>
                <a:fillRect/>
              </a:stretch>
            </p:blipFill>
            <p:spPr>
              <a:xfrm>
                <a:off x="1165320" y="2781360"/>
                <a:ext cx="1283040" cy="317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4375080" y="2813040"/>
              <a:ext cx="1689480" cy="286200"/>
            </p14:xfrm>
          </p:contentPart>
        </mc:Choice>
        <mc:Fallback xmlns="">
          <p:pic>
            <p:nvPicPr>
              <p:cNvPr id="7" name="Ink 6"/>
              <p:cNvPicPr/>
              <p:nvPr/>
            </p:nvPicPr>
            <p:blipFill>
              <a:blip r:embed="rId9"/>
              <a:stretch>
                <a:fillRect/>
              </a:stretch>
            </p:blipFill>
            <p:spPr>
              <a:xfrm>
                <a:off x="4359240" y="2749680"/>
                <a:ext cx="172116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1397160" y="3276720"/>
              <a:ext cx="1155960" cy="38160"/>
            </p14:xfrm>
          </p:contentPart>
        </mc:Choice>
        <mc:Fallback xmlns="">
          <p:pic>
            <p:nvPicPr>
              <p:cNvPr id="8" name="Ink 7"/>
              <p:cNvPicPr/>
              <p:nvPr/>
            </p:nvPicPr>
            <p:blipFill>
              <a:blip r:embed="rId11"/>
              <a:stretch>
                <a:fillRect/>
              </a:stretch>
            </p:blipFill>
            <p:spPr>
              <a:xfrm>
                <a:off x="1380960" y="3213000"/>
                <a:ext cx="118800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10667880" y="2908440"/>
              <a:ext cx="616320" cy="76320"/>
            </p14:xfrm>
          </p:contentPart>
        </mc:Choice>
        <mc:Fallback xmlns="">
          <p:pic>
            <p:nvPicPr>
              <p:cNvPr id="9" name="Ink 8"/>
              <p:cNvPicPr/>
              <p:nvPr/>
            </p:nvPicPr>
            <p:blipFill>
              <a:blip r:embed="rId13"/>
              <a:stretch>
                <a:fillRect/>
              </a:stretch>
            </p:blipFill>
            <p:spPr>
              <a:xfrm>
                <a:off x="10652040" y="2844720"/>
                <a:ext cx="6480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3073320" y="3251160"/>
              <a:ext cx="667080" cy="19440"/>
            </p14:xfrm>
          </p:contentPart>
        </mc:Choice>
        <mc:Fallback xmlns="">
          <p:pic>
            <p:nvPicPr>
              <p:cNvPr id="10" name="Ink 9"/>
              <p:cNvPicPr/>
              <p:nvPr/>
            </p:nvPicPr>
            <p:blipFill>
              <a:blip r:embed="rId15"/>
              <a:stretch>
                <a:fillRect/>
              </a:stretch>
            </p:blipFill>
            <p:spPr>
              <a:xfrm>
                <a:off x="3057480" y="3187800"/>
                <a:ext cx="6987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4565520" y="3301920"/>
              <a:ext cx="4604400" cy="95760"/>
            </p14:xfrm>
          </p:contentPart>
        </mc:Choice>
        <mc:Fallback xmlns="">
          <p:pic>
            <p:nvPicPr>
              <p:cNvPr id="11" name="Ink 10"/>
              <p:cNvPicPr/>
              <p:nvPr/>
            </p:nvPicPr>
            <p:blipFill>
              <a:blip r:embed="rId17"/>
              <a:stretch>
                <a:fillRect/>
              </a:stretch>
            </p:blipFill>
            <p:spPr>
              <a:xfrm>
                <a:off x="4549680" y="3238560"/>
                <a:ext cx="46360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1238400" y="5270400"/>
              <a:ext cx="5315040" cy="70200"/>
            </p14:xfrm>
          </p:contentPart>
        </mc:Choice>
        <mc:Fallback xmlns="">
          <p:pic>
            <p:nvPicPr>
              <p:cNvPr id="12" name="Ink 11"/>
              <p:cNvPicPr/>
              <p:nvPr/>
            </p:nvPicPr>
            <p:blipFill>
              <a:blip r:embed="rId19"/>
              <a:stretch>
                <a:fillRect/>
              </a:stretch>
            </p:blipFill>
            <p:spPr>
              <a:xfrm>
                <a:off x="1222200" y="5207040"/>
                <a:ext cx="534708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654120" y="4838760"/>
              <a:ext cx="10611000" cy="184320"/>
            </p14:xfrm>
          </p:contentPart>
        </mc:Choice>
        <mc:Fallback xmlns="">
          <p:pic>
            <p:nvPicPr>
              <p:cNvPr id="13" name="Ink 12"/>
              <p:cNvPicPr/>
              <p:nvPr/>
            </p:nvPicPr>
            <p:blipFill>
              <a:blip r:embed="rId21"/>
              <a:stretch>
                <a:fillRect/>
              </a:stretch>
            </p:blipFill>
            <p:spPr>
              <a:xfrm>
                <a:off x="638280" y="4775040"/>
                <a:ext cx="1064268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p14:cNvContentPartPr/>
              <p14:nvPr/>
            </p14:nvContentPartPr>
            <p14:xfrm>
              <a:off x="10794960" y="4610160"/>
              <a:ext cx="597240" cy="51120"/>
            </p14:xfrm>
          </p:contentPart>
        </mc:Choice>
        <mc:Fallback xmlns="">
          <p:pic>
            <p:nvPicPr>
              <p:cNvPr id="14" name="Ink 13"/>
              <p:cNvPicPr/>
              <p:nvPr/>
            </p:nvPicPr>
            <p:blipFill>
              <a:blip r:embed="rId23"/>
              <a:stretch>
                <a:fillRect/>
              </a:stretch>
            </p:blipFill>
            <p:spPr>
              <a:xfrm>
                <a:off x="10779120" y="4546440"/>
                <a:ext cx="628920" cy="178200"/>
              </a:xfrm>
              <a:prstGeom prst="rect">
                <a:avLst/>
              </a:prstGeom>
            </p:spPr>
          </p:pic>
        </mc:Fallback>
      </mc:AlternateContent>
    </p:spTree>
    <p:extLst>
      <p:ext uri="{BB962C8B-B14F-4D97-AF65-F5344CB8AC3E}">
        <p14:creationId xmlns:p14="http://schemas.microsoft.com/office/powerpoint/2010/main" val="13109460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76227CB-6EB3-78F4-65C4-D54AC480771D}"/>
              </a:ext>
            </a:extLst>
          </p:cNvPr>
          <p:cNvSpPr>
            <a:spLocks noGrp="1"/>
          </p:cNvSpPr>
          <p:nvPr>
            <p:ph idx="1"/>
          </p:nvPr>
        </p:nvSpPr>
        <p:spPr>
          <a:xfrm>
            <a:off x="838200" y="597158"/>
            <a:ext cx="10515600" cy="5952931"/>
          </a:xfrm>
        </p:spPr>
        <p:txBody>
          <a:bodyPr>
            <a:normAutofit/>
          </a:bodyPr>
          <a:lstStyle/>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ScannerExample</a:t>
            </a:r>
            <a:r>
              <a:rPr lang="en-IN" b="0" i="0" dirty="0">
                <a:solidFill>
                  <a:srgbClr val="000000"/>
                </a:solidFill>
                <a:effectLst/>
                <a:latin typeface="inter-regular"/>
              </a:rPr>
              <a:t> {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Scanner in = </a:t>
            </a:r>
            <a:r>
              <a:rPr lang="en-IN" b="1" i="0" dirty="0">
                <a:solidFill>
                  <a:srgbClr val="006699"/>
                </a:solidFill>
                <a:effectLst/>
                <a:latin typeface="inter-regular"/>
              </a:rPr>
              <a:t>new</a:t>
            </a:r>
            <a:r>
              <a:rPr lang="en-IN" b="0" i="0" dirty="0">
                <a:solidFill>
                  <a:srgbClr val="000000"/>
                </a:solidFill>
                <a:effectLst/>
                <a:latin typeface="inter-regular"/>
              </a:rPr>
              <a:t> Scanner(System.in);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a:t>
            </a:r>
            <a:r>
              <a:rPr lang="en-IN" b="0" i="0" dirty="0">
                <a:solidFill>
                  <a:srgbClr val="000000"/>
                </a:solidFill>
                <a:effectLst/>
                <a:latin typeface="inter-regular"/>
              </a:rPr>
              <a:t>(</a:t>
            </a:r>
            <a:r>
              <a:rPr lang="en-IN" b="0" i="0" dirty="0">
                <a:solidFill>
                  <a:srgbClr val="0000FF"/>
                </a:solidFill>
                <a:effectLst/>
                <a:latin typeface="inter-regular"/>
              </a:rPr>
              <a:t>"Enter your name: "</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String name = </a:t>
            </a:r>
            <a:r>
              <a:rPr lang="en-IN" b="0" i="0" dirty="0" err="1">
                <a:solidFill>
                  <a:srgbClr val="000000"/>
                </a:solidFill>
                <a:effectLst/>
                <a:latin typeface="inter-regular"/>
              </a:rPr>
              <a:t>in.nextLine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System.out.println</a:t>
            </a:r>
            <a:r>
              <a:rPr lang="en-IN" b="0" i="0" dirty="0">
                <a:solidFill>
                  <a:srgbClr val="000000"/>
                </a:solidFill>
                <a:effectLst/>
                <a:latin typeface="inter-regular"/>
              </a:rPr>
              <a:t>(</a:t>
            </a:r>
            <a:r>
              <a:rPr lang="en-IN" b="0" i="0" dirty="0">
                <a:solidFill>
                  <a:srgbClr val="0000FF"/>
                </a:solidFill>
                <a:effectLst/>
                <a:latin typeface="inter-regular"/>
              </a:rPr>
              <a:t>"Name is: "</a:t>
            </a:r>
            <a:r>
              <a:rPr lang="en-IN" b="0" i="0" dirty="0">
                <a:solidFill>
                  <a:srgbClr val="000000"/>
                </a:solidFill>
                <a:effectLst/>
                <a:latin typeface="inter-regular"/>
              </a:rPr>
              <a:t> + name);             </a:t>
            </a:r>
          </a:p>
          <a:p>
            <a:pPr marL="0" indent="0" algn="just">
              <a:buNone/>
            </a:pPr>
            <a:r>
              <a:rPr lang="en-IN" b="0" i="0" dirty="0">
                <a:solidFill>
                  <a:srgbClr val="000000"/>
                </a:solidFill>
                <a:effectLst/>
                <a:latin typeface="inter-regular"/>
              </a:rPr>
              <a:t>          </a:t>
            </a:r>
            <a:r>
              <a:rPr lang="en-IN" b="0" i="0" dirty="0" err="1">
                <a:solidFill>
                  <a:srgbClr val="000000"/>
                </a:solidFill>
                <a:effectLst/>
                <a:latin typeface="inter-regular"/>
              </a:rPr>
              <a:t>in.close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  </a:t>
            </a:r>
          </a:p>
          <a:p>
            <a:pPr marL="0" indent="0" algn="just">
              <a:buNone/>
            </a:pPr>
            <a:r>
              <a:rPr lang="en-IN" b="0" i="0" dirty="0">
                <a:solidFill>
                  <a:srgbClr val="000000"/>
                </a:solidFill>
                <a:effectLst/>
                <a:latin typeface="inter-regular"/>
              </a:rPr>
              <a:t>}  </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1809720" y="698400"/>
              <a:ext cx="1892520" cy="317880"/>
            </p14:xfrm>
          </p:contentPart>
        </mc:Choice>
        <mc:Fallback xmlns="">
          <p:pic>
            <p:nvPicPr>
              <p:cNvPr id="2" name="Ink 1"/>
              <p:cNvPicPr/>
              <p:nvPr/>
            </p:nvPicPr>
            <p:blipFill>
              <a:blip r:embed="rId3"/>
              <a:stretch>
                <a:fillRect/>
              </a:stretch>
            </p:blipFill>
            <p:spPr>
              <a:xfrm>
                <a:off x="1793880" y="635040"/>
                <a:ext cx="1924560" cy="444960"/>
              </a:xfrm>
              <a:prstGeom prst="rect">
                <a:avLst/>
              </a:prstGeom>
            </p:spPr>
          </p:pic>
        </mc:Fallback>
      </mc:AlternateContent>
    </p:spTree>
    <p:extLst>
      <p:ext uri="{BB962C8B-B14F-4D97-AF65-F5344CB8AC3E}">
        <p14:creationId xmlns:p14="http://schemas.microsoft.com/office/powerpoint/2010/main" val="462919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500AA-AEF0-8AB3-66E8-F5FB53723E5F}"/>
              </a:ext>
            </a:extLst>
          </p:cNvPr>
          <p:cNvSpPr>
            <a:spLocks noGrp="1"/>
          </p:cNvSpPr>
          <p:nvPr>
            <p:ph type="title"/>
          </p:nvPr>
        </p:nvSpPr>
        <p:spPr>
          <a:xfrm>
            <a:off x="838200" y="365126"/>
            <a:ext cx="10515600" cy="931830"/>
          </a:xfrm>
        </p:spPr>
        <p:txBody>
          <a:bodyPr>
            <a:normAutofit/>
          </a:bodyPr>
          <a:lstStyle/>
          <a:p>
            <a:r>
              <a:rPr lang="en-US" sz="3600" b="1" dirty="0"/>
              <a:t>Enter the age using Scanner class</a:t>
            </a:r>
            <a:endParaRPr lang="en-IN" sz="3600" b="1" dirty="0"/>
          </a:p>
        </p:txBody>
      </p:sp>
      <p:sp>
        <p:nvSpPr>
          <p:cNvPr id="3" name="Content Placeholder 2">
            <a:extLst>
              <a:ext uri="{FF2B5EF4-FFF2-40B4-BE49-F238E27FC236}">
                <a16:creationId xmlns:a16="http://schemas.microsoft.com/office/drawing/2014/main" xmlns="" id="{0C19A9DD-8E94-CAB2-AFB1-62661938CFD0}"/>
              </a:ext>
            </a:extLst>
          </p:cNvPr>
          <p:cNvSpPr>
            <a:spLocks noGrp="1"/>
          </p:cNvSpPr>
          <p:nvPr>
            <p:ph idx="1"/>
          </p:nvPr>
        </p:nvSpPr>
        <p:spPr>
          <a:xfrm>
            <a:off x="838200" y="1175657"/>
            <a:ext cx="10515600" cy="5001306"/>
          </a:xfrm>
        </p:spPr>
        <p:txBody>
          <a:bodyPr>
            <a:normAutofit/>
          </a:bodyPr>
          <a:lstStyle/>
          <a:p>
            <a:pPr marL="0" indent="0" algn="just">
              <a:buNone/>
            </a:pPr>
            <a:r>
              <a:rPr lang="en-IN" b="1" i="0" dirty="0">
                <a:solidFill>
                  <a:srgbClr val="006699"/>
                </a:solidFill>
                <a:effectLst/>
                <a:latin typeface="inter-regular"/>
              </a:rPr>
              <a:t>import</a:t>
            </a:r>
            <a:r>
              <a:rPr lang="en-IN" b="0" i="0" dirty="0">
                <a:solidFill>
                  <a:srgbClr val="000000"/>
                </a:solidFill>
                <a:effectLst/>
                <a:latin typeface="inter-regular"/>
              </a:rPr>
              <a:t> </a:t>
            </a:r>
            <a:r>
              <a:rPr lang="en-IN" b="0" i="0" dirty="0" err="1">
                <a:solidFill>
                  <a:srgbClr val="000000"/>
                </a:solidFill>
                <a:effectLst/>
                <a:latin typeface="inter-regular"/>
              </a:rPr>
              <a:t>java.util</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class</a:t>
            </a:r>
            <a:r>
              <a:rPr lang="en-IN" b="0" i="0" dirty="0">
                <a:solidFill>
                  <a:srgbClr val="000000"/>
                </a:solidFill>
                <a:effectLst/>
                <a:latin typeface="inter-regular"/>
              </a:rPr>
              <a:t> </a:t>
            </a:r>
            <a:r>
              <a:rPr lang="en-IN" b="0" i="0" dirty="0" err="1">
                <a:solidFill>
                  <a:srgbClr val="000000"/>
                </a:solidFill>
                <a:effectLst/>
                <a:latin typeface="inter-regular"/>
              </a:rPr>
              <a:t>ScannerExample</a:t>
            </a:r>
            <a:r>
              <a:rPr lang="en-IN" b="0" i="0" dirty="0">
                <a:solidFill>
                  <a:srgbClr val="000000"/>
                </a:solidFill>
                <a:effectLst/>
                <a:latin typeface="inter-regular"/>
              </a:rPr>
              <a:t> {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Scanner in = </a:t>
            </a:r>
            <a:r>
              <a:rPr lang="en-IN" b="1" i="0" dirty="0">
                <a:solidFill>
                  <a:srgbClr val="006699"/>
                </a:solidFill>
                <a:effectLst/>
                <a:latin typeface="inter-regular"/>
              </a:rPr>
              <a:t>new</a:t>
            </a:r>
            <a:r>
              <a:rPr lang="en-IN" b="0" i="0" dirty="0">
                <a:solidFill>
                  <a:srgbClr val="000000"/>
                </a:solidFill>
                <a:effectLst/>
                <a:latin typeface="inter-regular"/>
              </a:rPr>
              <a:t> Scanner(System.in);  </a:t>
            </a:r>
          </a:p>
          <a:p>
            <a:pPr marL="0" indent="0" algn="just">
              <a:buNone/>
            </a:pPr>
            <a:r>
              <a:rPr lang="en-US" dirty="0">
                <a:solidFill>
                  <a:srgbClr val="000000"/>
                </a:solidFill>
                <a:latin typeface="inter-regular"/>
              </a:rPr>
              <a:t>          </a:t>
            </a:r>
            <a:r>
              <a:rPr lang="en-US" b="0" i="0" dirty="0" err="1">
                <a:solidFill>
                  <a:srgbClr val="000000"/>
                </a:solidFill>
                <a:effectLst/>
                <a:latin typeface="inter-regular"/>
              </a:rPr>
              <a:t>System.out.print</a:t>
            </a:r>
            <a:r>
              <a:rPr lang="en-US" b="0" i="0" dirty="0">
                <a:solidFill>
                  <a:srgbClr val="000000"/>
                </a:solidFill>
                <a:effectLst/>
                <a:latin typeface="inter-regular"/>
              </a:rPr>
              <a:t>(</a:t>
            </a:r>
            <a:r>
              <a:rPr lang="en-US" b="0" i="0" dirty="0">
                <a:solidFill>
                  <a:srgbClr val="0000FF"/>
                </a:solidFill>
                <a:effectLst/>
                <a:latin typeface="inter-regular"/>
              </a:rPr>
              <a:t>"Enter your age: "</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int</a:t>
            </a:r>
            <a:r>
              <a:rPr lang="en-US" b="0" i="0" dirty="0">
                <a:solidFill>
                  <a:srgbClr val="000000"/>
                </a:solidFill>
                <a:effectLst/>
                <a:latin typeface="inter-regular"/>
              </a:rPr>
              <a:t> </a:t>
            </a:r>
            <a:r>
              <a:rPr lang="en-US" b="0" i="0" dirty="0" err="1">
                <a:solidFill>
                  <a:srgbClr val="000000"/>
                </a:solidFill>
                <a:effectLst/>
                <a:latin typeface="inter-regular"/>
              </a:rPr>
              <a:t>i</a:t>
            </a:r>
            <a:r>
              <a:rPr lang="en-US" b="0" i="0" dirty="0">
                <a:solidFill>
                  <a:srgbClr val="000000"/>
                </a:solidFill>
                <a:effectLst/>
                <a:latin typeface="inter-regular"/>
              </a:rPr>
              <a:t> = </a:t>
            </a:r>
            <a:r>
              <a:rPr lang="en-US" b="0" i="0" dirty="0" err="1">
                <a:solidFill>
                  <a:srgbClr val="000000"/>
                </a:solidFill>
                <a:effectLst/>
                <a:latin typeface="inter-regular"/>
              </a:rPr>
              <a:t>in.nextInt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0" i="0" dirty="0" err="1">
                <a:solidFill>
                  <a:srgbClr val="000000"/>
                </a:solidFill>
                <a:effectLst/>
                <a:latin typeface="inter-regular"/>
              </a:rPr>
              <a:t>System.out.println</a:t>
            </a:r>
            <a:r>
              <a:rPr lang="en-US" b="0" i="0" dirty="0">
                <a:solidFill>
                  <a:srgbClr val="000000"/>
                </a:solidFill>
                <a:effectLst/>
                <a:latin typeface="inter-regular"/>
              </a:rPr>
              <a:t>(</a:t>
            </a:r>
            <a:r>
              <a:rPr lang="en-US" b="0" i="0" dirty="0">
                <a:solidFill>
                  <a:srgbClr val="0000FF"/>
                </a:solidFill>
                <a:effectLst/>
                <a:latin typeface="inter-regular"/>
              </a:rPr>
              <a:t>"Age: "</a:t>
            </a:r>
            <a:r>
              <a:rPr lang="en-US" b="0" i="0" dirty="0">
                <a:solidFill>
                  <a:srgbClr val="000000"/>
                </a:solidFill>
                <a:effectLst/>
                <a:latin typeface="inter-regular"/>
              </a:rPr>
              <a:t> + </a:t>
            </a:r>
            <a:r>
              <a:rPr lang="en-US" b="0" i="0" dirty="0" err="1">
                <a:solidFill>
                  <a:srgbClr val="000000"/>
                </a:solidFill>
                <a:effectLst/>
                <a:latin typeface="inter-regular"/>
              </a:rPr>
              <a:t>i</a:t>
            </a:r>
            <a:r>
              <a:rPr lang="en-US" b="0" i="0" dirty="0">
                <a:solidFill>
                  <a:srgbClr val="000000"/>
                </a:solidFill>
                <a:effectLst/>
                <a:latin typeface="inter-regular"/>
              </a:rPr>
              <a:t>);  </a:t>
            </a:r>
          </a:p>
          <a:p>
            <a:pPr marL="0" indent="0" algn="just">
              <a:buNone/>
            </a:pPr>
            <a:r>
              <a:rPr lang="en-US" b="0" i="0" dirty="0" err="1">
                <a:solidFill>
                  <a:srgbClr val="000000"/>
                </a:solidFill>
                <a:effectLst/>
                <a:latin typeface="inter-regular"/>
              </a:rPr>
              <a:t>in.close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 </a:t>
            </a:r>
          </a:p>
          <a:p>
            <a:endParaRPr lang="en-IN" dirty="0"/>
          </a:p>
        </p:txBody>
      </p:sp>
    </p:spTree>
    <p:extLst>
      <p:ext uri="{BB962C8B-B14F-4D97-AF65-F5344CB8AC3E}">
        <p14:creationId xmlns:p14="http://schemas.microsoft.com/office/powerpoint/2010/main" val="991178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EFC9F-FD32-CDAF-3930-0EAB65EE1F06}"/>
              </a:ext>
            </a:extLst>
          </p:cNvPr>
          <p:cNvSpPr>
            <a:spLocks noGrp="1"/>
          </p:cNvSpPr>
          <p:nvPr>
            <p:ph type="title"/>
          </p:nvPr>
        </p:nvSpPr>
        <p:spPr>
          <a:xfrm>
            <a:off x="838200" y="365126"/>
            <a:ext cx="10515600" cy="362662"/>
          </a:xfrm>
        </p:spPr>
        <p:txBody>
          <a:bodyPr>
            <a:noAutofit/>
          </a:bodyPr>
          <a:lstStyle/>
          <a:p>
            <a:pPr algn="ctr"/>
            <a:r>
              <a:rPr lang="en-US" sz="3200" b="1" dirty="0">
                <a:latin typeface="Times New Roman" panose="02020603050405020304" pitchFamily="18" charset="0"/>
                <a:cs typeface="Times New Roman" panose="02020603050405020304" pitchFamily="18" charset="0"/>
              </a:rPr>
              <a:t>Copy Constructor</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9CC8021-D1BA-FB11-6FE4-023DDC8D00BE}"/>
              </a:ext>
            </a:extLst>
          </p:cNvPr>
          <p:cNvSpPr>
            <a:spLocks noGrp="1"/>
          </p:cNvSpPr>
          <p:nvPr>
            <p:ph idx="1"/>
          </p:nvPr>
        </p:nvSpPr>
        <p:spPr>
          <a:xfrm>
            <a:off x="838200" y="811763"/>
            <a:ext cx="10750420" cy="5896947"/>
          </a:xfrm>
        </p:spPr>
        <p:txBody>
          <a:bodyPr>
            <a:normAutofit/>
          </a:bodyPr>
          <a:lstStyle/>
          <a:p>
            <a:pPr algn="just"/>
            <a:r>
              <a:rPr lang="en-US" b="0" i="0" dirty="0">
                <a:effectLst/>
                <a:latin typeface="inter-regular"/>
              </a:rPr>
              <a:t>In Java, a copy constructor is a special type of constructor that creates an </a:t>
            </a:r>
            <a:r>
              <a:rPr lang="en-US" b="1" i="0" dirty="0">
                <a:solidFill>
                  <a:srgbClr val="FF0000"/>
                </a:solidFill>
                <a:effectLst/>
                <a:latin typeface="inter-regular"/>
              </a:rPr>
              <a:t>object using another object of the same Java class. </a:t>
            </a:r>
            <a:r>
              <a:rPr lang="en-US" b="0" i="0" dirty="0">
                <a:effectLst/>
                <a:latin typeface="inter-regular"/>
              </a:rPr>
              <a:t>It returns a duplicate copy of an existing object of the class.</a:t>
            </a:r>
          </a:p>
          <a:p>
            <a:pPr algn="just"/>
            <a:r>
              <a:rPr lang="en-US" b="0" i="0" dirty="0">
                <a:effectLst/>
                <a:latin typeface="inter-regular"/>
              </a:rPr>
              <a:t>We can assign a value to the final field but the same cannot be done while using the clone() method. It is used if we want to create a deep copy of an existing object. It is easier to implement in comparison to the clone() method.</a:t>
            </a:r>
          </a:p>
          <a:p>
            <a:pPr marL="0" indent="0" algn="just">
              <a:buNone/>
            </a:pPr>
            <a:r>
              <a:rPr lang="en-US" b="1" i="0" dirty="0">
                <a:solidFill>
                  <a:srgbClr val="FF0000"/>
                </a:solidFill>
                <a:effectLst/>
                <a:latin typeface="erdana"/>
              </a:rPr>
              <a:t>Why copy constructor is required?</a:t>
            </a:r>
          </a:p>
          <a:p>
            <a:pPr marL="0" indent="0" algn="just">
              <a:buNone/>
            </a:pPr>
            <a:r>
              <a:rPr lang="en-US" b="0" i="0" dirty="0">
                <a:effectLst/>
                <a:latin typeface="inter-regular"/>
              </a:rPr>
              <a:t>Sometimes, we face a problem where we required to create an exact copy of an existing object of the class. There is also a condition, if we have made any changes in the copy it should not reflect in the original one and vice-versa. For such cases, Java provides the concept of a </a:t>
            </a:r>
            <a:r>
              <a:rPr lang="en-US" b="1" i="0" dirty="0">
                <a:effectLst/>
                <a:latin typeface="inter-bold"/>
              </a:rPr>
              <a:t>copy constructor</a:t>
            </a:r>
            <a:r>
              <a:rPr lang="en-US" b="0" i="0" dirty="0">
                <a:effectLst/>
                <a:latin typeface="inter-regular"/>
              </a:rPr>
              <a:t>.</a:t>
            </a:r>
            <a:endParaRPr lang="en-IN" dirty="0"/>
          </a:p>
        </p:txBody>
      </p:sp>
    </p:spTree>
    <p:extLst>
      <p:ext uri="{BB962C8B-B14F-4D97-AF65-F5344CB8AC3E}">
        <p14:creationId xmlns:p14="http://schemas.microsoft.com/office/powerpoint/2010/main" val="3420153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0C91A5-22A7-C775-D890-5509C85F004B}"/>
              </a:ext>
            </a:extLst>
          </p:cNvPr>
          <p:cNvSpPr>
            <a:spLocks noGrp="1"/>
          </p:cNvSpPr>
          <p:nvPr>
            <p:ph type="title"/>
          </p:nvPr>
        </p:nvSpPr>
        <p:spPr>
          <a:xfrm>
            <a:off x="838200" y="365125"/>
            <a:ext cx="10515600" cy="950491"/>
          </a:xfrm>
        </p:spPr>
        <p:txBody>
          <a:bodyPr>
            <a:noAutofit/>
          </a:bodyPr>
          <a:lstStyle/>
          <a:p>
            <a:pPr algn="ctr"/>
            <a:r>
              <a:rPr lang="en-US" sz="3200" b="1" i="0" dirty="0">
                <a:solidFill>
                  <a:srgbClr val="FF0000"/>
                </a:solidFill>
                <a:effectLst/>
                <a:latin typeface="erdana"/>
              </a:rPr>
              <a:t>Use of Copy Constructor</a:t>
            </a:r>
            <a:r>
              <a:rPr lang="en-US" sz="3200" b="1" i="0" dirty="0">
                <a:solidFill>
                  <a:srgbClr val="610B4B"/>
                </a:solidFill>
                <a:effectLst/>
                <a:latin typeface="erdana"/>
              </a:rPr>
              <a:t/>
            </a:r>
            <a:br>
              <a:rPr lang="en-US" sz="3200" b="1" i="0" dirty="0">
                <a:solidFill>
                  <a:srgbClr val="610B4B"/>
                </a:solidFill>
                <a:effectLst/>
                <a:latin typeface="erdana"/>
              </a:rPr>
            </a:br>
            <a:endParaRPr lang="en-IN" sz="3200" b="1" dirty="0"/>
          </a:p>
        </p:txBody>
      </p:sp>
      <p:sp>
        <p:nvSpPr>
          <p:cNvPr id="3" name="Content Placeholder 2">
            <a:extLst>
              <a:ext uri="{FF2B5EF4-FFF2-40B4-BE49-F238E27FC236}">
                <a16:creationId xmlns:a16="http://schemas.microsoft.com/office/drawing/2014/main" xmlns="" id="{E8AEE82B-C851-6307-392F-A1CD01FEB941}"/>
              </a:ext>
            </a:extLst>
          </p:cNvPr>
          <p:cNvSpPr>
            <a:spLocks noGrp="1"/>
          </p:cNvSpPr>
          <p:nvPr>
            <p:ph idx="1"/>
          </p:nvPr>
        </p:nvSpPr>
        <p:spPr>
          <a:xfrm>
            <a:off x="838200" y="1212980"/>
            <a:ext cx="10515600" cy="4963983"/>
          </a:xfrm>
        </p:spPr>
        <p:txBody>
          <a:bodyPr/>
          <a:lstStyle/>
          <a:p>
            <a:pPr algn="just">
              <a:buFont typeface="Arial" panose="020B0604020202020204" pitchFamily="34" charset="0"/>
              <a:buChar char="•"/>
            </a:pPr>
            <a:r>
              <a:rPr lang="en-US" b="0" i="0" dirty="0">
                <a:solidFill>
                  <a:srgbClr val="000000"/>
                </a:solidFill>
                <a:effectLst/>
                <a:latin typeface="inter-regular"/>
              </a:rPr>
              <a:t>Create a copy of an object that has multiple fields.</a:t>
            </a:r>
          </a:p>
          <a:p>
            <a:pPr algn="just">
              <a:buFont typeface="Arial" panose="020B0604020202020204" pitchFamily="34" charset="0"/>
              <a:buChar char="•"/>
            </a:pPr>
            <a:r>
              <a:rPr lang="en-US" b="0" i="0" dirty="0">
                <a:solidFill>
                  <a:srgbClr val="000000"/>
                </a:solidFill>
                <a:effectLst/>
                <a:latin typeface="inter-regular"/>
              </a:rPr>
              <a:t>Generate a deep copy of the heavy objects.</a:t>
            </a:r>
          </a:p>
          <a:p>
            <a:pPr algn="just">
              <a:buFont typeface="Arial" panose="020B0604020202020204" pitchFamily="34" charset="0"/>
              <a:buChar char="•"/>
            </a:pPr>
            <a:r>
              <a:rPr lang="en-US" b="0" i="0" dirty="0">
                <a:solidFill>
                  <a:srgbClr val="000000"/>
                </a:solidFill>
                <a:effectLst/>
                <a:latin typeface="inter-regular"/>
              </a:rPr>
              <a:t>Avoid the use of the </a:t>
            </a:r>
            <a:r>
              <a:rPr lang="en-US" b="0" i="0" dirty="0" err="1">
                <a:solidFill>
                  <a:srgbClr val="000000"/>
                </a:solidFill>
                <a:effectLst/>
                <a:latin typeface="inter-regular"/>
              </a:rPr>
              <a:t>Object.clone</a:t>
            </a:r>
            <a:r>
              <a:rPr lang="en-US" b="0" i="0" dirty="0">
                <a:solidFill>
                  <a:srgbClr val="000000"/>
                </a:solidFill>
                <a:effectLst/>
                <a:latin typeface="inter-regular"/>
              </a:rPr>
              <a:t>() method.</a:t>
            </a:r>
          </a:p>
          <a:p>
            <a:endParaRPr lang="en-IN" dirty="0"/>
          </a:p>
          <a:p>
            <a:pPr marL="0" indent="0" algn="just">
              <a:buNone/>
            </a:pPr>
            <a:r>
              <a:rPr lang="en-US" b="1" i="0" dirty="0">
                <a:solidFill>
                  <a:srgbClr val="FF0000"/>
                </a:solidFill>
                <a:effectLst/>
                <a:latin typeface="erdana"/>
              </a:rPr>
              <a:t>Advantages of Copy Constructor</a:t>
            </a:r>
          </a:p>
          <a:p>
            <a:pPr algn="just">
              <a:buFont typeface="Arial" panose="020B0604020202020204" pitchFamily="34" charset="0"/>
              <a:buChar char="•"/>
            </a:pPr>
            <a:r>
              <a:rPr lang="en-US" b="0" i="0" dirty="0">
                <a:solidFill>
                  <a:srgbClr val="000000"/>
                </a:solidFill>
                <a:effectLst/>
                <a:latin typeface="inter-regular"/>
              </a:rPr>
              <a:t>If a field declared as final, the copy constructor can change it.</a:t>
            </a:r>
          </a:p>
          <a:p>
            <a:pPr algn="just">
              <a:buFont typeface="Arial" panose="020B0604020202020204" pitchFamily="34" charset="0"/>
              <a:buChar char="•"/>
            </a:pPr>
            <a:r>
              <a:rPr lang="en-US" b="0" i="0" dirty="0">
                <a:solidFill>
                  <a:srgbClr val="000000"/>
                </a:solidFill>
                <a:effectLst/>
                <a:latin typeface="inter-regular"/>
              </a:rPr>
              <a:t>There is no need for typecasting.</a:t>
            </a:r>
          </a:p>
          <a:p>
            <a:pPr algn="just">
              <a:buFont typeface="Arial" panose="020B0604020202020204" pitchFamily="34" charset="0"/>
              <a:buChar char="•"/>
            </a:pPr>
            <a:r>
              <a:rPr lang="en-US" b="0" i="0" dirty="0">
                <a:solidFill>
                  <a:srgbClr val="000000"/>
                </a:solidFill>
                <a:effectLst/>
                <a:latin typeface="inter-regular"/>
              </a:rPr>
              <a:t>Its use is easier if an object has several fields.</a:t>
            </a:r>
          </a:p>
          <a:p>
            <a:pPr algn="just">
              <a:buFont typeface="Arial" panose="020B0604020202020204" pitchFamily="34" charset="0"/>
              <a:buChar char="•"/>
            </a:pPr>
            <a:r>
              <a:rPr lang="en-US" b="0" i="0" dirty="0">
                <a:solidFill>
                  <a:srgbClr val="000000"/>
                </a:solidFill>
                <a:effectLst/>
                <a:latin typeface="inter-regular"/>
              </a:rPr>
              <a:t>Addition of field to the class is easy because of it. We need to change only in the copy constructor.</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47600" y="2355840"/>
              <a:ext cx="6966360" cy="178200"/>
            </p14:xfrm>
          </p:contentPart>
        </mc:Choice>
        <mc:Fallback xmlns="">
          <p:pic>
            <p:nvPicPr>
              <p:cNvPr id="4" name="Ink 3"/>
              <p:cNvPicPr/>
              <p:nvPr/>
            </p:nvPicPr>
            <p:blipFill>
              <a:blip r:embed="rId3"/>
              <a:stretch>
                <a:fillRect/>
              </a:stretch>
            </p:blipFill>
            <p:spPr>
              <a:xfrm>
                <a:off x="1031760" y="2292480"/>
                <a:ext cx="699804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584440" y="1359000"/>
              <a:ext cx="2781720" cy="267120"/>
            </p14:xfrm>
          </p:contentPart>
        </mc:Choice>
        <mc:Fallback xmlns="">
          <p:pic>
            <p:nvPicPr>
              <p:cNvPr id="5" name="Ink 4"/>
              <p:cNvPicPr/>
              <p:nvPr/>
            </p:nvPicPr>
            <p:blipFill>
              <a:blip r:embed="rId5"/>
              <a:stretch>
                <a:fillRect/>
              </a:stretch>
            </p:blipFill>
            <p:spPr>
              <a:xfrm>
                <a:off x="2568600" y="1295280"/>
                <a:ext cx="281340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6889680" y="1371600"/>
              <a:ext cx="1905480" cy="82800"/>
            </p14:xfrm>
          </p:contentPart>
        </mc:Choice>
        <mc:Fallback xmlns="">
          <p:pic>
            <p:nvPicPr>
              <p:cNvPr id="6" name="Ink 5"/>
              <p:cNvPicPr/>
              <p:nvPr/>
            </p:nvPicPr>
            <p:blipFill>
              <a:blip r:embed="rId7"/>
              <a:stretch>
                <a:fillRect/>
              </a:stretch>
            </p:blipFill>
            <p:spPr>
              <a:xfrm>
                <a:off x="6873840" y="1308240"/>
                <a:ext cx="1937160" cy="2098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2666880" y="1949400"/>
              <a:ext cx="5029560" cy="38520"/>
            </p14:xfrm>
          </p:contentPart>
        </mc:Choice>
        <mc:Fallback xmlns="">
          <p:pic>
            <p:nvPicPr>
              <p:cNvPr id="7" name="Ink 6"/>
              <p:cNvPicPr/>
              <p:nvPr/>
            </p:nvPicPr>
            <p:blipFill>
              <a:blip r:embed="rId9"/>
              <a:stretch>
                <a:fillRect/>
              </a:stretch>
            </p:blipFill>
            <p:spPr>
              <a:xfrm>
                <a:off x="2651040" y="1886040"/>
                <a:ext cx="506124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2457360" y="3962520"/>
              <a:ext cx="2235600" cy="51120"/>
            </p14:xfrm>
          </p:contentPart>
        </mc:Choice>
        <mc:Fallback xmlns="">
          <p:pic>
            <p:nvPicPr>
              <p:cNvPr id="8" name="Ink 7"/>
              <p:cNvPicPr/>
              <p:nvPr/>
            </p:nvPicPr>
            <p:blipFill>
              <a:blip r:embed="rId11"/>
              <a:stretch>
                <a:fillRect/>
              </a:stretch>
            </p:blipFill>
            <p:spPr>
              <a:xfrm>
                <a:off x="2441520" y="3898800"/>
                <a:ext cx="226728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7664400" y="4013280"/>
              <a:ext cx="3372120" cy="76320"/>
            </p14:xfrm>
          </p:contentPart>
        </mc:Choice>
        <mc:Fallback xmlns="">
          <p:pic>
            <p:nvPicPr>
              <p:cNvPr id="9" name="Ink 8"/>
              <p:cNvPicPr/>
              <p:nvPr/>
            </p:nvPicPr>
            <p:blipFill>
              <a:blip r:embed="rId13"/>
              <a:stretch>
                <a:fillRect/>
              </a:stretch>
            </p:blipFill>
            <p:spPr>
              <a:xfrm>
                <a:off x="7648560" y="3949560"/>
                <a:ext cx="34038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1803240" y="4476600"/>
              <a:ext cx="4325040" cy="356040"/>
            </p14:xfrm>
          </p:contentPart>
        </mc:Choice>
        <mc:Fallback xmlns="">
          <p:pic>
            <p:nvPicPr>
              <p:cNvPr id="10" name="Ink 9"/>
              <p:cNvPicPr/>
              <p:nvPr/>
            </p:nvPicPr>
            <p:blipFill>
              <a:blip r:embed="rId15"/>
              <a:stretch>
                <a:fillRect/>
              </a:stretch>
            </p:blipFill>
            <p:spPr>
              <a:xfrm>
                <a:off x="1787400" y="4413240"/>
                <a:ext cx="4356720" cy="4831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2628720" y="5022720"/>
              <a:ext cx="641880" cy="32400"/>
            </p14:xfrm>
          </p:contentPart>
        </mc:Choice>
        <mc:Fallback xmlns="">
          <p:pic>
            <p:nvPicPr>
              <p:cNvPr id="11" name="Ink 10"/>
              <p:cNvPicPr/>
              <p:nvPr/>
            </p:nvPicPr>
            <p:blipFill>
              <a:blip r:embed="rId17"/>
              <a:stretch>
                <a:fillRect/>
              </a:stretch>
            </p:blipFill>
            <p:spPr>
              <a:xfrm>
                <a:off x="2612880" y="4959360"/>
                <a:ext cx="67356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4635360" y="5010120"/>
              <a:ext cx="3582000" cy="120960"/>
            </p14:xfrm>
          </p:contentPart>
        </mc:Choice>
        <mc:Fallback xmlns="">
          <p:pic>
            <p:nvPicPr>
              <p:cNvPr id="12" name="Ink 11"/>
              <p:cNvPicPr/>
              <p:nvPr/>
            </p:nvPicPr>
            <p:blipFill>
              <a:blip r:embed="rId19"/>
              <a:stretch>
                <a:fillRect/>
              </a:stretch>
            </p:blipFill>
            <p:spPr>
              <a:xfrm>
                <a:off x="4619520" y="4946760"/>
                <a:ext cx="3613680" cy="2480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p14:cNvContentPartPr/>
              <p14:nvPr/>
            </p14:nvContentPartPr>
            <p14:xfrm>
              <a:off x="3098880" y="5346720"/>
              <a:ext cx="5143680" cy="273240"/>
            </p14:xfrm>
          </p:contentPart>
        </mc:Choice>
        <mc:Fallback xmlns="">
          <p:pic>
            <p:nvPicPr>
              <p:cNvPr id="13" name="Ink 12"/>
              <p:cNvPicPr/>
              <p:nvPr/>
            </p:nvPicPr>
            <p:blipFill>
              <a:blip r:embed="rId21"/>
              <a:stretch>
                <a:fillRect/>
              </a:stretch>
            </p:blipFill>
            <p:spPr>
              <a:xfrm>
                <a:off x="3083040" y="5283360"/>
                <a:ext cx="5175360" cy="400320"/>
              </a:xfrm>
              <a:prstGeom prst="rect">
                <a:avLst/>
              </a:prstGeom>
            </p:spPr>
          </p:pic>
        </mc:Fallback>
      </mc:AlternateContent>
    </p:spTree>
    <p:extLst>
      <p:ext uri="{BB962C8B-B14F-4D97-AF65-F5344CB8AC3E}">
        <p14:creationId xmlns:p14="http://schemas.microsoft.com/office/powerpoint/2010/main" val="2150173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EE19A0-C8B2-7CCB-83C9-1442D62EB5D4}"/>
              </a:ext>
            </a:extLst>
          </p:cNvPr>
          <p:cNvSpPr>
            <a:spLocks noGrp="1"/>
          </p:cNvSpPr>
          <p:nvPr>
            <p:ph idx="1"/>
          </p:nvPr>
        </p:nvSpPr>
        <p:spPr>
          <a:xfrm>
            <a:off x="838200" y="401216"/>
            <a:ext cx="10515600" cy="6139543"/>
          </a:xfrm>
        </p:spPr>
        <p:txBody>
          <a:bodyPr>
            <a:normAutofit/>
          </a:bodyPr>
          <a:lstStyle/>
          <a:p>
            <a:pPr marL="0" indent="0">
              <a:lnSpc>
                <a:spcPct val="107000"/>
              </a:lnSpc>
              <a:spcAft>
                <a:spcPts val="800"/>
              </a:spcAft>
              <a:buNone/>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public class Person {</a:t>
            </a:r>
          </a:p>
          <a:p>
            <a:pPr marL="0" indent="0">
              <a:lnSpc>
                <a:spcPct val="107000"/>
              </a:lnSpc>
              <a:spcAft>
                <a:spcPts val="800"/>
              </a:spcAft>
              <a:buNone/>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private String name;</a:t>
            </a:r>
          </a:p>
          <a:p>
            <a:pPr marL="0" indent="0">
              <a:lnSpc>
                <a:spcPct val="107000"/>
              </a:lnSpc>
              <a:spcAft>
                <a:spcPts val="800"/>
              </a:spcAft>
              <a:buNone/>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private int age;</a:t>
            </a:r>
          </a:p>
          <a:p>
            <a:pPr marL="0" indent="0">
              <a:lnSpc>
                <a:spcPct val="107000"/>
              </a:lnSpc>
              <a:spcAft>
                <a:spcPts val="800"/>
              </a:spcAft>
              <a:buNone/>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Regular constructor</a:t>
            </a:r>
          </a:p>
          <a:p>
            <a:pPr marL="0" indent="0">
              <a:lnSpc>
                <a:spcPct val="107000"/>
              </a:lnSpc>
              <a:spcAft>
                <a:spcPts val="800"/>
              </a:spcAft>
              <a:buNone/>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public Person(String name, int age) {</a:t>
            </a:r>
          </a:p>
          <a:p>
            <a:pPr marL="0" indent="0">
              <a:lnSpc>
                <a:spcPct val="107000"/>
              </a:lnSpc>
              <a:spcAft>
                <a:spcPts val="800"/>
              </a:spcAft>
              <a:buNone/>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this.name = name;</a:t>
            </a:r>
          </a:p>
          <a:p>
            <a:pPr marL="0" indent="0">
              <a:lnSpc>
                <a:spcPct val="107000"/>
              </a:lnSpc>
              <a:spcAft>
                <a:spcPts val="800"/>
              </a:spcAft>
              <a:buNone/>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3200" kern="100" dirty="0" err="1">
                <a:effectLst/>
                <a:latin typeface="Times New Roman" panose="02020603050405020304" pitchFamily="18" charset="0"/>
                <a:ea typeface="Calibri" panose="020F0502020204030204" pitchFamily="34" charset="0"/>
                <a:cs typeface="Times New Roman" panose="02020603050405020304" pitchFamily="18" charset="0"/>
              </a:rPr>
              <a:t>this.age</a:t>
            </a: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 age;</a:t>
            </a:r>
          </a:p>
          <a:p>
            <a:pPr marL="0" indent="0">
              <a:lnSpc>
                <a:spcPct val="107000"/>
              </a:lnSpc>
              <a:spcAft>
                <a:spcPts val="800"/>
              </a:spcAft>
              <a:buNone/>
            </a:pPr>
            <a:r>
              <a:rPr lang="en-IN" sz="32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88611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68367F4-F4AD-BC57-3E46-CDD8599D37A7}"/>
              </a:ext>
            </a:extLst>
          </p:cNvPr>
          <p:cNvSpPr>
            <a:spLocks noGrp="1"/>
          </p:cNvSpPr>
          <p:nvPr>
            <p:ph idx="1"/>
          </p:nvPr>
        </p:nvSpPr>
        <p:spPr>
          <a:xfrm>
            <a:off x="801624" y="410546"/>
            <a:ext cx="10515600" cy="6083559"/>
          </a:xfrm>
        </p:spPr>
        <p:txBody>
          <a:bodyPr>
            <a:normAutofit fontScale="92500" lnSpcReduction="10000"/>
          </a:bodyPr>
          <a:lstStyle/>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Copy constructor</a:t>
            </a:r>
          </a:p>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public Person(Person other) {</a:t>
            </a:r>
          </a:p>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this.name = other.name;</a:t>
            </a:r>
          </a:p>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this.age</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other.age</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 Method to display the values</a:t>
            </a:r>
          </a:p>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public void display() {</a:t>
            </a:r>
          </a:p>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6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("Name: " + name + ", Age: " + age);</a:t>
            </a:r>
          </a:p>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26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dirty="0"/>
          </a:p>
        </p:txBody>
      </p:sp>
    </p:spTree>
    <p:extLst>
      <p:ext uri="{BB962C8B-B14F-4D97-AF65-F5344CB8AC3E}">
        <p14:creationId xmlns:p14="http://schemas.microsoft.com/office/powerpoint/2010/main" val="2416227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1BEF6D-FB4E-B404-EAA4-E3C29F4C7402}"/>
              </a:ext>
            </a:extLst>
          </p:cNvPr>
          <p:cNvSpPr>
            <a:spLocks noGrp="1"/>
          </p:cNvSpPr>
          <p:nvPr>
            <p:ph idx="1"/>
          </p:nvPr>
        </p:nvSpPr>
        <p:spPr>
          <a:xfrm>
            <a:off x="838200" y="335902"/>
            <a:ext cx="10515600" cy="5841061"/>
          </a:xfrm>
        </p:spPr>
        <p:txBody>
          <a:bodyPr/>
          <a:lstStyle/>
          <a:p>
            <a:pPr marL="0" indent="0">
              <a:lnSpc>
                <a:spcPct val="107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public static void main(String[] </a:t>
            </a:r>
            <a:r>
              <a:rPr lang="en-IN" kern="100" dirty="0" err="1">
                <a:effectLst/>
                <a:latin typeface="Times New Roman" panose="02020603050405020304" pitchFamily="18" charset="0"/>
                <a:ea typeface="Calibri" panose="020F0502020204030204" pitchFamily="34" charset="0"/>
                <a:cs typeface="Times New Roman" panose="02020603050405020304" pitchFamily="18" charset="0"/>
              </a:rPr>
              <a:t>args</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 Creating an object using the regular constructor</a:t>
            </a:r>
          </a:p>
          <a:p>
            <a:pPr marL="0" indent="0">
              <a:lnSpc>
                <a:spcPct val="107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Person person1 = new Person("John", 25);</a:t>
            </a:r>
          </a:p>
          <a:p>
            <a:pPr marL="0" indent="0">
              <a:lnSpc>
                <a:spcPct val="107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 Creating a new object using the copy constructor</a:t>
            </a:r>
          </a:p>
          <a:p>
            <a:pPr marL="0" indent="0">
              <a:lnSpc>
                <a:spcPct val="107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Person person2 = new Person(person1);</a:t>
            </a:r>
          </a:p>
          <a:p>
            <a:pPr marL="0" indent="0">
              <a:lnSpc>
                <a:spcPct val="107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 Displaying the values of both objects</a:t>
            </a:r>
          </a:p>
          <a:p>
            <a:pPr marL="0" indent="0">
              <a:lnSpc>
                <a:spcPct val="107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person1.display(); // Output: Name: John, Age: 25</a:t>
            </a:r>
          </a:p>
          <a:p>
            <a:pPr marL="0" indent="0">
              <a:lnSpc>
                <a:spcPct val="107000"/>
              </a:lnSpc>
              <a:spcAft>
                <a:spcPts val="800"/>
              </a:spcAft>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person2.display(); // Output: Name: John, Age: 25</a:t>
            </a:r>
          </a:p>
          <a:p>
            <a:pPr>
              <a:lnSpc>
                <a:spcPct val="107000"/>
              </a:lnSpc>
              <a:spcAft>
                <a:spcPts val="800"/>
              </a:spcAft>
            </a:pPr>
            <a:endParaRPr lang="en-IN" dirty="0"/>
          </a:p>
        </p:txBody>
      </p:sp>
    </p:spTree>
    <p:extLst>
      <p:ext uri="{BB962C8B-B14F-4D97-AF65-F5344CB8AC3E}">
        <p14:creationId xmlns:p14="http://schemas.microsoft.com/office/powerpoint/2010/main" val="34627245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3D2DA71-BECC-4F17-5EE2-ED5434D539E5}"/>
              </a:ext>
            </a:extLst>
          </p:cNvPr>
          <p:cNvSpPr>
            <a:spLocks noGrp="1"/>
          </p:cNvSpPr>
          <p:nvPr>
            <p:ph idx="1"/>
          </p:nvPr>
        </p:nvSpPr>
        <p:spPr>
          <a:xfrm>
            <a:off x="838200" y="1212980"/>
            <a:ext cx="10515600" cy="4963983"/>
          </a:xfrm>
        </p:spPr>
        <p:txBody>
          <a:bodyPr/>
          <a:lstStyle/>
          <a:p>
            <a:pPr algn="just"/>
            <a:r>
              <a:rPr lang="en-US" b="1" dirty="0">
                <a:latin typeface="Times New Roman" panose="02020603050405020304" pitchFamily="18" charset="0"/>
                <a:cs typeface="Times New Roman" panose="02020603050405020304" pitchFamily="18" charset="0"/>
              </a:rPr>
              <a:t>Copy Constructor: </a:t>
            </a:r>
            <a:r>
              <a:rPr lang="en-US" dirty="0">
                <a:latin typeface="Times New Roman" panose="02020603050405020304" pitchFamily="18" charset="0"/>
                <a:cs typeface="Times New Roman" panose="02020603050405020304" pitchFamily="18" charset="0"/>
              </a:rPr>
              <a:t>Takes another Person object as an argument and copies its name and age to the new object.</a:t>
            </a:r>
          </a:p>
          <a:p>
            <a:pPr algn="just"/>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Main Method:</a:t>
            </a: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 Demonstrates the use of the regular constructor and the copy constructor to create and display Person objects.</a:t>
            </a:r>
          </a:p>
          <a:p>
            <a:endParaRPr lang="en-IN" dirty="0"/>
          </a:p>
          <a:p>
            <a:endParaRPr lang="en-IN" dirty="0"/>
          </a:p>
        </p:txBody>
      </p:sp>
    </p:spTree>
    <p:extLst>
      <p:ext uri="{BB962C8B-B14F-4D97-AF65-F5344CB8AC3E}">
        <p14:creationId xmlns:p14="http://schemas.microsoft.com/office/powerpoint/2010/main" val="2715331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DF2D238-166D-8D32-B62B-29259629BB9D}"/>
              </a:ext>
            </a:extLst>
          </p:cNvPr>
          <p:cNvSpPr>
            <a:spLocks noGrp="1"/>
          </p:cNvSpPr>
          <p:nvPr>
            <p:ph idx="1"/>
          </p:nvPr>
        </p:nvSpPr>
        <p:spPr>
          <a:xfrm>
            <a:off x="838199" y="401216"/>
            <a:ext cx="11039669" cy="5775747"/>
          </a:xfrm>
        </p:spPr>
        <p:txBody>
          <a:bodyPr>
            <a:normAutofit fontScale="92500"/>
          </a:bodyPr>
          <a:lstStyle/>
          <a:p>
            <a:pPr>
              <a:lnSpc>
                <a:spcPct val="150000"/>
              </a:lnSpc>
            </a:pPr>
            <a:r>
              <a:rPr lang="en-US" b="0" i="0" dirty="0">
                <a:effectLst/>
                <a:highlight>
                  <a:srgbClr val="FFFFFF"/>
                </a:highlight>
                <a:latin typeface="Times New Roman" panose="02020603050405020304" pitchFamily="18" charset="0"/>
                <a:cs typeface="Times New Roman" panose="02020603050405020304" pitchFamily="18" charset="0"/>
              </a:rPr>
              <a:t>Let's take an example, there is </a:t>
            </a:r>
            <a:r>
              <a:rPr lang="en-US" b="0" i="0" dirty="0" err="1">
                <a:effectLst/>
                <a:highlight>
                  <a:srgbClr val="FFFFFF"/>
                </a:highlight>
                <a:latin typeface="Times New Roman" panose="02020603050405020304" pitchFamily="18" charset="0"/>
                <a:cs typeface="Times New Roman" panose="02020603050405020304" pitchFamily="18" charset="0"/>
              </a:rPr>
              <a:t>getObject</a:t>
            </a:r>
            <a:r>
              <a:rPr lang="en-US" b="0" i="0" dirty="0">
                <a:effectLst/>
                <a:highlight>
                  <a:srgbClr val="FFFFFF"/>
                </a:highlight>
                <a:latin typeface="Times New Roman" panose="02020603050405020304" pitchFamily="18" charset="0"/>
                <a:cs typeface="Times New Roman" panose="02020603050405020304" pitchFamily="18" charset="0"/>
              </a:rPr>
              <a:t>() method that returns an object but it can be of any type like </a:t>
            </a:r>
            <a:r>
              <a:rPr lang="en-US" b="0" i="0" dirty="0" err="1">
                <a:effectLst/>
                <a:highlight>
                  <a:srgbClr val="FFFFFF"/>
                </a:highlight>
                <a:latin typeface="Times New Roman" panose="02020603050405020304" pitchFamily="18" charset="0"/>
                <a:cs typeface="Times New Roman" panose="02020603050405020304" pitchFamily="18" charset="0"/>
              </a:rPr>
              <a:t>Employee,Student</a:t>
            </a:r>
            <a:r>
              <a:rPr lang="en-US" b="0" i="0" dirty="0">
                <a:effectLst/>
                <a:highlight>
                  <a:srgbClr val="FFFFFF"/>
                </a:highlight>
                <a:latin typeface="Times New Roman" panose="02020603050405020304" pitchFamily="18" charset="0"/>
                <a:cs typeface="Times New Roman" panose="02020603050405020304" pitchFamily="18" charset="0"/>
              </a:rPr>
              <a:t> </a:t>
            </a:r>
            <a:r>
              <a:rPr lang="en-US" b="0" i="0" dirty="0" err="1">
                <a:effectLst/>
                <a:highlight>
                  <a:srgbClr val="FFFFFF"/>
                </a:highlight>
                <a:latin typeface="Times New Roman" panose="02020603050405020304" pitchFamily="18" charset="0"/>
                <a:cs typeface="Times New Roman" panose="02020603050405020304" pitchFamily="18" charset="0"/>
              </a:rPr>
              <a:t>etc</a:t>
            </a:r>
            <a:r>
              <a:rPr lang="en-US" b="0" i="0" dirty="0">
                <a:effectLst/>
                <a:highlight>
                  <a:srgbClr val="FFFFFF"/>
                </a:highlight>
                <a:latin typeface="Times New Roman" panose="02020603050405020304" pitchFamily="18" charset="0"/>
                <a:cs typeface="Times New Roman" panose="02020603050405020304" pitchFamily="18" charset="0"/>
              </a:rPr>
              <a:t>, we can use Object class reference to refer that object. </a:t>
            </a:r>
          </a:p>
          <a:p>
            <a:pPr marL="0" indent="0">
              <a:lnSpc>
                <a:spcPct val="150000"/>
              </a:lnSpc>
              <a:buNone/>
            </a:pPr>
            <a:r>
              <a:rPr lang="en-US" b="1" i="0" dirty="0">
                <a:effectLst/>
                <a:highlight>
                  <a:srgbClr val="FFFFFF"/>
                </a:highlight>
                <a:latin typeface="Times New Roman" panose="02020603050405020304" pitchFamily="18" charset="0"/>
                <a:cs typeface="Times New Roman" panose="02020603050405020304" pitchFamily="18" charset="0"/>
              </a:rPr>
              <a:t>For example:</a:t>
            </a:r>
          </a:p>
          <a:p>
            <a:pPr marL="0" indent="0">
              <a:lnSpc>
                <a:spcPct val="150000"/>
              </a:lnSpc>
              <a:buNone/>
            </a:pPr>
            <a:r>
              <a:rPr lang="en-US" b="1" i="0" dirty="0">
                <a:solidFill>
                  <a:srgbClr val="FF0000"/>
                </a:solidFill>
                <a:effectLst/>
                <a:latin typeface="Times New Roman" panose="02020603050405020304" pitchFamily="18" charset="0"/>
                <a:cs typeface="Times New Roman" panose="02020603050405020304" pitchFamily="18" charset="0"/>
              </a:rPr>
              <a:t>Object obj=</a:t>
            </a:r>
            <a:r>
              <a:rPr lang="en-US" b="1" i="0" dirty="0" err="1">
                <a:solidFill>
                  <a:srgbClr val="FF0000"/>
                </a:solidFill>
                <a:effectLst/>
                <a:latin typeface="Times New Roman" panose="02020603050405020304" pitchFamily="18" charset="0"/>
                <a:cs typeface="Times New Roman" panose="02020603050405020304" pitchFamily="18" charset="0"/>
              </a:rPr>
              <a:t>getObject</a:t>
            </a:r>
            <a:r>
              <a:rPr lang="en-US" b="1" i="0" dirty="0">
                <a:solidFill>
                  <a:srgbClr val="FF0000"/>
                </a:solidFill>
                <a:effectLst/>
                <a:latin typeface="Times New Roman" panose="02020603050405020304" pitchFamily="18" charset="0"/>
                <a:cs typeface="Times New Roman" panose="02020603050405020304" pitchFamily="18" charset="0"/>
              </a:rPr>
              <a:t>();//we don't know what object will be returned from </a:t>
            </a:r>
          </a:p>
          <a:p>
            <a:pPr marL="0" indent="0">
              <a:lnSpc>
                <a:spcPct val="150000"/>
              </a:lnSpc>
              <a:buNone/>
            </a:pPr>
            <a:r>
              <a:rPr lang="en-US" b="1" i="0" dirty="0">
                <a:solidFill>
                  <a:srgbClr val="FF0000"/>
                </a:solidFill>
                <a:effectLst/>
                <a:latin typeface="Times New Roman" panose="02020603050405020304" pitchFamily="18" charset="0"/>
                <a:cs typeface="Times New Roman" panose="02020603050405020304" pitchFamily="18" charset="0"/>
              </a:rPr>
              <a:t>this method  </a:t>
            </a:r>
          </a:p>
          <a:p>
            <a:pPr marL="0" indent="0">
              <a:lnSpc>
                <a:spcPct val="150000"/>
              </a:lnSpc>
              <a:buNone/>
            </a:pPr>
            <a:r>
              <a:rPr lang="en-US" b="0" i="0" dirty="0">
                <a:effectLst/>
                <a:highlight>
                  <a:srgbClr val="FFFFFF"/>
                </a:highlight>
                <a:latin typeface="Times New Roman" panose="02020603050405020304" pitchFamily="18" charset="0"/>
                <a:cs typeface="Times New Roman" panose="02020603050405020304" pitchFamily="18" charset="0"/>
              </a:rPr>
              <a:t>The Object class provides some common behaviors to all the objects such as object can be compared, object can be cloned, object can be notified etc.</a:t>
            </a:r>
            <a:endParaRPr lang="en-IN"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416400" y="4838760"/>
              <a:ext cx="870120" cy="114480"/>
            </p14:xfrm>
          </p:contentPart>
        </mc:Choice>
        <mc:Fallback xmlns="">
          <p:pic>
            <p:nvPicPr>
              <p:cNvPr id="2" name="Ink 1"/>
              <p:cNvPicPr/>
              <p:nvPr/>
            </p:nvPicPr>
            <p:blipFill>
              <a:blip r:embed="rId3"/>
              <a:stretch>
                <a:fillRect/>
              </a:stretch>
            </p:blipFill>
            <p:spPr>
              <a:xfrm>
                <a:off x="3400560" y="4775040"/>
                <a:ext cx="90180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8185320" y="4844880"/>
              <a:ext cx="3206880" cy="64080"/>
            </p14:xfrm>
          </p:contentPart>
        </mc:Choice>
        <mc:Fallback xmlns="">
          <p:pic>
            <p:nvPicPr>
              <p:cNvPr id="4" name="Ink 3"/>
              <p:cNvPicPr/>
              <p:nvPr/>
            </p:nvPicPr>
            <p:blipFill>
              <a:blip r:embed="rId5"/>
              <a:stretch>
                <a:fillRect/>
              </a:stretch>
            </p:blipFill>
            <p:spPr>
              <a:xfrm>
                <a:off x="8169120" y="4781520"/>
                <a:ext cx="32389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2819520" y="5492880"/>
              <a:ext cx="1105200" cy="32040"/>
            </p14:xfrm>
          </p:contentPart>
        </mc:Choice>
        <mc:Fallback xmlns="">
          <p:pic>
            <p:nvPicPr>
              <p:cNvPr id="5" name="Ink 4"/>
              <p:cNvPicPr/>
              <p:nvPr/>
            </p:nvPicPr>
            <p:blipFill>
              <a:blip r:embed="rId7"/>
              <a:stretch>
                <a:fillRect/>
              </a:stretch>
            </p:blipFill>
            <p:spPr>
              <a:xfrm>
                <a:off x="2803680" y="5429160"/>
                <a:ext cx="113688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6089760" y="5505480"/>
              <a:ext cx="1003680" cy="63720"/>
            </p14:xfrm>
          </p:contentPart>
        </mc:Choice>
        <mc:Fallback xmlns="">
          <p:pic>
            <p:nvPicPr>
              <p:cNvPr id="6" name="Ink 5"/>
              <p:cNvPicPr/>
              <p:nvPr/>
            </p:nvPicPr>
            <p:blipFill>
              <a:blip r:embed="rId9"/>
              <a:stretch>
                <a:fillRect/>
              </a:stretch>
            </p:blipFill>
            <p:spPr>
              <a:xfrm>
                <a:off x="6073920" y="5442120"/>
                <a:ext cx="1035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8997840" y="5371920"/>
              <a:ext cx="1124280" cy="159120"/>
            </p14:xfrm>
          </p:contentPart>
        </mc:Choice>
        <mc:Fallback xmlns="">
          <p:pic>
            <p:nvPicPr>
              <p:cNvPr id="7" name="Ink 6"/>
              <p:cNvPicPr/>
              <p:nvPr/>
            </p:nvPicPr>
            <p:blipFill>
              <a:blip r:embed="rId11"/>
              <a:stretch>
                <a:fillRect/>
              </a:stretch>
            </p:blipFill>
            <p:spPr>
              <a:xfrm>
                <a:off x="8982000" y="5308560"/>
                <a:ext cx="115596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p14:cNvContentPartPr/>
              <p14:nvPr/>
            </p14:nvContentPartPr>
            <p14:xfrm>
              <a:off x="1320840" y="3505320"/>
              <a:ext cx="406800" cy="360"/>
            </p14:xfrm>
          </p:contentPart>
        </mc:Choice>
        <mc:Fallback xmlns="">
          <p:pic>
            <p:nvPicPr>
              <p:cNvPr id="8" name="Ink 7"/>
              <p:cNvPicPr/>
              <p:nvPr/>
            </p:nvPicPr>
            <p:blipFill>
              <a:blip r:embed="rId13"/>
              <a:stretch>
                <a:fillRect/>
              </a:stretch>
            </p:blipFill>
            <p:spPr>
              <a:xfrm>
                <a:off x="1305000" y="3441600"/>
                <a:ext cx="4384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p14:cNvContentPartPr/>
              <p14:nvPr/>
            </p14:nvContentPartPr>
            <p14:xfrm>
              <a:off x="3181320" y="3435480"/>
              <a:ext cx="825840" cy="32040"/>
            </p14:xfrm>
          </p:contentPart>
        </mc:Choice>
        <mc:Fallback xmlns="">
          <p:pic>
            <p:nvPicPr>
              <p:cNvPr id="9" name="Ink 8"/>
              <p:cNvPicPr/>
              <p:nvPr/>
            </p:nvPicPr>
            <p:blipFill>
              <a:blip r:embed="rId15"/>
              <a:stretch>
                <a:fillRect/>
              </a:stretch>
            </p:blipFill>
            <p:spPr>
              <a:xfrm>
                <a:off x="3165480" y="3371760"/>
                <a:ext cx="857520" cy="159120"/>
              </a:xfrm>
              <a:prstGeom prst="rect">
                <a:avLst/>
              </a:prstGeom>
            </p:spPr>
          </p:pic>
        </mc:Fallback>
      </mc:AlternateContent>
    </p:spTree>
    <p:extLst>
      <p:ext uri="{BB962C8B-B14F-4D97-AF65-F5344CB8AC3E}">
        <p14:creationId xmlns:p14="http://schemas.microsoft.com/office/powerpoint/2010/main" val="3577028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99CA4A-729D-D85A-3D58-C17EA73BFAEA}"/>
              </a:ext>
            </a:extLst>
          </p:cNvPr>
          <p:cNvSpPr>
            <a:spLocks noGrp="1"/>
          </p:cNvSpPr>
          <p:nvPr>
            <p:ph type="title"/>
          </p:nvPr>
        </p:nvSpPr>
        <p:spPr>
          <a:xfrm>
            <a:off x="838200" y="187845"/>
            <a:ext cx="10515600" cy="381323"/>
          </a:xfrm>
        </p:spPr>
        <p:txBody>
          <a:bodyPr>
            <a:noAutofit/>
          </a:bodyPr>
          <a:lstStyle/>
          <a:p>
            <a:pPr algn="ctr"/>
            <a:r>
              <a:rPr lang="en-IN" sz="3200" b="1" i="0" dirty="0">
                <a:solidFill>
                  <a:srgbClr val="610B38"/>
                </a:solidFill>
                <a:effectLst/>
                <a:highlight>
                  <a:srgbClr val="FFFFFF"/>
                </a:highlight>
                <a:latin typeface="erdana"/>
              </a:rPr>
              <a:t/>
            </a:r>
            <a:br>
              <a:rPr lang="en-IN" sz="3200" b="1" i="0" dirty="0">
                <a:solidFill>
                  <a:srgbClr val="610B38"/>
                </a:solidFill>
                <a:effectLst/>
                <a:highlight>
                  <a:srgbClr val="FFFFFF"/>
                </a:highlight>
                <a:latin typeface="erdana"/>
              </a:rPr>
            </a:br>
            <a:r>
              <a:rPr lang="en-IN" sz="3200" b="1" i="0" dirty="0">
                <a:solidFill>
                  <a:srgbClr val="610B38"/>
                </a:solidFill>
                <a:effectLst/>
                <a:highlight>
                  <a:srgbClr val="FFFFFF"/>
                </a:highlight>
                <a:latin typeface="erdana"/>
              </a:rPr>
              <a:t>Methods of Object class</a:t>
            </a:r>
            <a:r>
              <a:rPr lang="en-IN" sz="3200" b="0" i="0" dirty="0">
                <a:solidFill>
                  <a:srgbClr val="610B38"/>
                </a:solidFill>
                <a:effectLst/>
                <a:highlight>
                  <a:srgbClr val="FFFFFF"/>
                </a:highlight>
                <a:latin typeface="erdana"/>
              </a:rPr>
              <a:t/>
            </a:r>
            <a:br>
              <a:rPr lang="en-IN" sz="3200" b="0" i="0" dirty="0">
                <a:solidFill>
                  <a:srgbClr val="610B38"/>
                </a:solidFill>
                <a:effectLst/>
                <a:highlight>
                  <a:srgbClr val="FFFFFF"/>
                </a:highlight>
                <a:latin typeface="erdana"/>
              </a:rPr>
            </a:br>
            <a:endParaRPr lang="en-IN" sz="3200" dirty="0"/>
          </a:p>
        </p:txBody>
      </p:sp>
      <p:sp>
        <p:nvSpPr>
          <p:cNvPr id="3" name="Content Placeholder 2">
            <a:extLst>
              <a:ext uri="{FF2B5EF4-FFF2-40B4-BE49-F238E27FC236}">
                <a16:creationId xmlns:a16="http://schemas.microsoft.com/office/drawing/2014/main" xmlns="" id="{9B155439-CCEA-F52B-1351-EB64618264CA}"/>
              </a:ext>
            </a:extLst>
          </p:cNvPr>
          <p:cNvSpPr>
            <a:spLocks noGrp="1"/>
          </p:cNvSpPr>
          <p:nvPr>
            <p:ph idx="1"/>
          </p:nvPr>
        </p:nvSpPr>
        <p:spPr>
          <a:xfrm>
            <a:off x="838200" y="662474"/>
            <a:ext cx="10515600" cy="5514490"/>
          </a:xfrm>
        </p:spPr>
        <p:txBody>
          <a:bodyPr>
            <a:noAutofit/>
          </a:bodyPr>
          <a:lstStyle/>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protected Object clone()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Creates and returns a copy (clone) of the object. The object's class must implement the Cloneable interface to allow cloning.</a:t>
            </a: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public </a:t>
            </a:r>
            <a:r>
              <a:rPr lang="en-IN" sz="2400" b="1" kern="100" dirty="0" err="1">
                <a:effectLst/>
                <a:latin typeface="Times New Roman" panose="02020603050405020304" pitchFamily="18" charset="0"/>
                <a:ea typeface="Calibri" panose="020F0502020204030204" pitchFamily="34" charset="0"/>
                <a:cs typeface="Times New Roman" panose="02020603050405020304" pitchFamily="18" charset="0"/>
              </a:rPr>
              <a:t>boolean</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 equals(Object </a:t>
            </a:r>
            <a:r>
              <a:rPr lang="en-IN" sz="2400" b="1" kern="100" dirty="0" err="1">
                <a:effectLst/>
                <a:latin typeface="Times New Roman" panose="02020603050405020304" pitchFamily="18" charset="0"/>
                <a:ea typeface="Calibri" panose="020F0502020204030204" pitchFamily="34" charset="0"/>
                <a:cs typeface="Times New Roman" panose="02020603050405020304" pitchFamily="18" charset="0"/>
              </a:rPr>
              <a:t>obj</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Indicates whether some other object is "equal to" this one. By default, it checks for reference equality (==), but it can be overridden to check for value equality.</a:t>
            </a:r>
          </a:p>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protected void finalize()</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Called by the garbage collector when there are no more references to the object. It's used to perform cleanup operations before the object is collected.</a:t>
            </a:r>
          </a:p>
          <a:p>
            <a:pPr marL="0" indent="0">
              <a:buNone/>
            </a:pPr>
            <a:endParaRPr lang="en-IN" sz="2400" b="1"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4514760" y="2273400"/>
              <a:ext cx="360" cy="360"/>
            </p14:xfrm>
          </p:contentPart>
        </mc:Choice>
        <mc:Fallback xmlns="">
          <p:pic>
            <p:nvPicPr>
              <p:cNvPr id="4" name="Ink 3"/>
              <p:cNvPicPr/>
              <p:nvPr/>
            </p:nvPicPr>
            <p:blipFill>
              <a:blip r:embed="rId3"/>
              <a:stretch>
                <a:fillRect/>
              </a:stretch>
            </p:blipFill>
            <p:spPr>
              <a:xfrm>
                <a:off x="4498920" y="2209680"/>
                <a:ext cx="32040" cy="127440"/>
              </a:xfrm>
              <a:prstGeom prst="rect">
                <a:avLst/>
              </a:prstGeom>
            </p:spPr>
          </p:pic>
        </mc:Fallback>
      </mc:AlternateContent>
    </p:spTree>
    <p:extLst>
      <p:ext uri="{BB962C8B-B14F-4D97-AF65-F5344CB8AC3E}">
        <p14:creationId xmlns:p14="http://schemas.microsoft.com/office/powerpoint/2010/main" val="32074971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4AF568B-0206-EB47-A158-8FD9C80B9E9E}"/>
              </a:ext>
            </a:extLst>
          </p:cNvPr>
          <p:cNvSpPr>
            <a:spLocks noGrp="1"/>
          </p:cNvSpPr>
          <p:nvPr>
            <p:ph idx="1"/>
          </p:nvPr>
        </p:nvSpPr>
        <p:spPr>
          <a:xfrm>
            <a:off x="838200" y="223936"/>
            <a:ext cx="10515600" cy="5953028"/>
          </a:xfrm>
        </p:spPr>
        <p:txBody>
          <a:bodyPr>
            <a:normAutofit/>
          </a:bodyPr>
          <a:lstStyle/>
          <a:p>
            <a:pPr>
              <a:lnSpc>
                <a:spcPct val="107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public String </a:t>
            </a:r>
            <a:r>
              <a:rPr lang="en-IN" sz="2400" b="1" kern="100" dirty="0" err="1">
                <a:effectLst/>
                <a:latin typeface="Times New Roman" panose="02020603050405020304" pitchFamily="18" charset="0"/>
                <a:ea typeface="Calibri" panose="020F0502020204030204" pitchFamily="34" charset="0"/>
                <a:cs typeface="Times New Roman" panose="02020603050405020304" pitchFamily="18" charset="0"/>
              </a:rPr>
              <a:t>toString</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Returns a string representation of the object. By default, it returns a string consisting of the class name followed by the object's hash code in hexadecimal.</a:t>
            </a:r>
          </a:p>
          <a:p>
            <a:pPr marL="0" lvl="0" indent="0">
              <a:lnSpc>
                <a:spcPct val="107000"/>
              </a:lnSpc>
              <a:spcAft>
                <a:spcPts val="800"/>
              </a:spcAft>
              <a:buSzPts val="1000"/>
              <a:buNone/>
              <a:tabLst>
                <a:tab pos="457200" algn="l"/>
              </a:tabLst>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1678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ACDA0-E642-91CC-B8A8-B3A3F25E6D28}"/>
              </a:ext>
            </a:extLst>
          </p:cNvPr>
          <p:cNvSpPr>
            <a:spLocks noGrp="1"/>
          </p:cNvSpPr>
          <p:nvPr>
            <p:ph type="title"/>
          </p:nvPr>
        </p:nvSpPr>
        <p:spPr>
          <a:xfrm>
            <a:off x="838200" y="365126"/>
            <a:ext cx="10515600" cy="539944"/>
          </a:xfrm>
        </p:spPr>
        <p:txBody>
          <a:bodyPr>
            <a:normAutofit fontScale="90000"/>
          </a:bodyPr>
          <a:lstStyle/>
          <a:p>
            <a:pPr algn="ctr"/>
            <a:r>
              <a:rPr lang="en-IN" sz="3600" b="1" i="0" dirty="0">
                <a:solidFill>
                  <a:srgbClr val="610B38"/>
                </a:solidFill>
                <a:effectLst/>
                <a:highlight>
                  <a:srgbClr val="FFFFFF"/>
                </a:highlight>
                <a:latin typeface="erdana"/>
              </a:rPr>
              <a:t/>
            </a:r>
            <a:br>
              <a:rPr lang="en-IN" sz="3600" b="1" i="0" dirty="0">
                <a:solidFill>
                  <a:srgbClr val="610B38"/>
                </a:solidFill>
                <a:effectLst/>
                <a:highlight>
                  <a:srgbClr val="FFFFFF"/>
                </a:highlight>
                <a:latin typeface="erdana"/>
              </a:rPr>
            </a:br>
            <a:r>
              <a:rPr lang="en-IN" sz="3600" b="1" i="0" dirty="0">
                <a:solidFill>
                  <a:srgbClr val="610B38"/>
                </a:solidFill>
                <a:effectLst/>
                <a:highlight>
                  <a:srgbClr val="FFFFFF"/>
                </a:highlight>
                <a:latin typeface="erdana"/>
              </a:rPr>
              <a:t>Object Cloning in Java</a:t>
            </a:r>
            <a:br>
              <a:rPr lang="en-IN" sz="3600" b="1" i="0" dirty="0">
                <a:solidFill>
                  <a:srgbClr val="610B38"/>
                </a:solidFill>
                <a:effectLst/>
                <a:highlight>
                  <a:srgbClr val="FFFFFF"/>
                </a:highlight>
                <a:latin typeface="erdana"/>
              </a:rPr>
            </a:br>
            <a:endParaRPr lang="en-IN" sz="3600" b="1" dirty="0"/>
          </a:p>
        </p:txBody>
      </p:sp>
      <p:sp>
        <p:nvSpPr>
          <p:cNvPr id="3" name="Content Placeholder 2">
            <a:extLst>
              <a:ext uri="{FF2B5EF4-FFF2-40B4-BE49-F238E27FC236}">
                <a16:creationId xmlns:a16="http://schemas.microsoft.com/office/drawing/2014/main" xmlns="" id="{093E9FE8-D8BF-5417-3202-7D650A6CD0C1}"/>
              </a:ext>
            </a:extLst>
          </p:cNvPr>
          <p:cNvSpPr>
            <a:spLocks noGrp="1"/>
          </p:cNvSpPr>
          <p:nvPr>
            <p:ph idx="1"/>
          </p:nvPr>
        </p:nvSpPr>
        <p:spPr>
          <a:xfrm>
            <a:off x="838200" y="1101012"/>
            <a:ext cx="10515600" cy="5075951"/>
          </a:xfrm>
        </p:spPr>
        <p:txBody>
          <a:bodyPr/>
          <a:lstStyle/>
          <a:p>
            <a:pPr algn="just"/>
            <a:r>
              <a:rPr lang="en-US" b="0" i="0" dirty="0">
                <a:effectLst/>
                <a:highlight>
                  <a:srgbClr val="FFFFFF"/>
                </a:highlight>
                <a:latin typeface="inter-regular"/>
              </a:rPr>
              <a:t>The </a:t>
            </a:r>
            <a:r>
              <a:rPr lang="en-US" b="1" i="0" dirty="0">
                <a:effectLst/>
                <a:highlight>
                  <a:srgbClr val="FFFFFF"/>
                </a:highlight>
                <a:latin typeface="inter-bold"/>
              </a:rPr>
              <a:t>object cloning</a:t>
            </a:r>
            <a:r>
              <a:rPr lang="en-US" b="0" i="0" dirty="0">
                <a:effectLst/>
                <a:highlight>
                  <a:srgbClr val="FFFFFF"/>
                </a:highlight>
                <a:latin typeface="inter-regular"/>
              </a:rPr>
              <a:t> is a way to create exact copy of an object. The clone() method of Object class is used to clone an object.</a:t>
            </a:r>
          </a:p>
          <a:p>
            <a:pPr algn="just"/>
            <a:r>
              <a:rPr lang="en-US" dirty="0"/>
              <a:t>The </a:t>
            </a:r>
            <a:r>
              <a:rPr lang="en-US" b="1" dirty="0" err="1"/>
              <a:t>java.lang.Cloneable</a:t>
            </a:r>
            <a:r>
              <a:rPr lang="en-US" b="1" dirty="0"/>
              <a:t> </a:t>
            </a:r>
            <a:r>
              <a:rPr lang="en-US" dirty="0"/>
              <a:t>interface must be implemented by the class whose object clone we want to create. </a:t>
            </a:r>
          </a:p>
          <a:p>
            <a:pPr algn="just"/>
            <a:r>
              <a:rPr lang="en-US" dirty="0"/>
              <a:t>If we don't implement Cloneable interface, </a:t>
            </a:r>
            <a:r>
              <a:rPr lang="en-US" b="1" dirty="0"/>
              <a:t>clone() </a:t>
            </a:r>
            <a:r>
              <a:rPr lang="en-US" dirty="0"/>
              <a:t>method generates </a:t>
            </a:r>
            <a:r>
              <a:rPr lang="en-US" b="1" dirty="0" err="1"/>
              <a:t>CloneNotSupportedException</a:t>
            </a:r>
            <a:r>
              <a:rPr lang="en-US" b="1" dirty="0"/>
              <a:t>.</a:t>
            </a:r>
          </a:p>
          <a:p>
            <a:pPr algn="just"/>
            <a:r>
              <a:rPr lang="en-US" b="0" i="0" dirty="0">
                <a:solidFill>
                  <a:srgbClr val="333333"/>
                </a:solidFill>
                <a:effectLst/>
                <a:highlight>
                  <a:srgbClr val="FFFFFF"/>
                </a:highlight>
                <a:latin typeface="inter-regular"/>
              </a:rPr>
              <a:t>The </a:t>
            </a:r>
            <a:r>
              <a:rPr lang="en-US" b="1" i="0" dirty="0">
                <a:solidFill>
                  <a:srgbClr val="333333"/>
                </a:solidFill>
                <a:effectLst/>
                <a:highlight>
                  <a:srgbClr val="FFFFFF"/>
                </a:highlight>
                <a:latin typeface="inter-bold"/>
              </a:rPr>
              <a:t>clone() method</a:t>
            </a:r>
            <a:r>
              <a:rPr lang="en-US" b="0" i="0" dirty="0">
                <a:solidFill>
                  <a:srgbClr val="333333"/>
                </a:solidFill>
                <a:effectLst/>
                <a:highlight>
                  <a:srgbClr val="FFFFFF"/>
                </a:highlight>
                <a:latin typeface="inter-regular"/>
              </a:rPr>
              <a:t> is defined in the Object class.</a:t>
            </a:r>
            <a:endParaRPr lang="en-US" b="1" i="0" dirty="0">
              <a:solidFill>
                <a:srgbClr val="333333"/>
              </a:solidFill>
              <a:effectLst/>
              <a:highlight>
                <a:srgbClr val="FFFFFF"/>
              </a:highlight>
              <a:latin typeface="inter-regular"/>
            </a:endParaRPr>
          </a:p>
          <a:p>
            <a:pPr marL="0" indent="0" algn="just">
              <a:buNone/>
            </a:pPr>
            <a:r>
              <a:rPr lang="en-US" b="1" i="0" u="sng" dirty="0">
                <a:solidFill>
                  <a:srgbClr val="006699"/>
                </a:solidFill>
                <a:effectLst/>
                <a:latin typeface="inter-regular"/>
              </a:rPr>
              <a:t>Syntax of clone method</a:t>
            </a:r>
          </a:p>
          <a:p>
            <a:pPr marL="0" indent="0" algn="just">
              <a:buNone/>
            </a:pPr>
            <a:r>
              <a:rPr lang="en-US" b="1" i="0" dirty="0">
                <a:solidFill>
                  <a:srgbClr val="006699"/>
                </a:solidFill>
                <a:effectLst/>
                <a:latin typeface="inter-regular"/>
              </a:rPr>
              <a:t>protected</a:t>
            </a:r>
            <a:r>
              <a:rPr lang="en-US" b="0" i="0" dirty="0">
                <a:solidFill>
                  <a:srgbClr val="000000"/>
                </a:solidFill>
                <a:effectLst/>
                <a:latin typeface="inter-regular"/>
              </a:rPr>
              <a:t> Object clone() </a:t>
            </a:r>
            <a:r>
              <a:rPr lang="en-US" b="1" i="0" dirty="0">
                <a:solidFill>
                  <a:srgbClr val="006699"/>
                </a:solidFill>
                <a:effectLst/>
                <a:latin typeface="inter-regular"/>
              </a:rPr>
              <a:t>throws</a:t>
            </a:r>
            <a:r>
              <a:rPr lang="en-US" b="0" i="0" dirty="0">
                <a:solidFill>
                  <a:srgbClr val="000000"/>
                </a:solidFill>
                <a:effectLst/>
                <a:latin typeface="inter-regular"/>
              </a:rPr>
              <a:t> </a:t>
            </a:r>
            <a:r>
              <a:rPr lang="en-US" b="0" i="0" dirty="0" err="1">
                <a:solidFill>
                  <a:srgbClr val="000000"/>
                </a:solidFill>
                <a:effectLst/>
                <a:latin typeface="inter-regular"/>
              </a:rPr>
              <a:t>CloneNotSupportedException</a:t>
            </a:r>
            <a:r>
              <a:rPr lang="en-US" b="0" i="0" dirty="0">
                <a:solidFill>
                  <a:srgbClr val="000000"/>
                </a:solidFill>
                <a:effectLst/>
                <a:latin typeface="inter-regular"/>
              </a:rPr>
              <a:t>  </a:t>
            </a:r>
          </a:p>
          <a:p>
            <a:pPr algn="just"/>
            <a:endParaRPr lang="en-IN" b="1"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778040" y="2222640"/>
              <a:ext cx="2940480" cy="57240"/>
            </p14:xfrm>
          </p:contentPart>
        </mc:Choice>
        <mc:Fallback xmlns="">
          <p:pic>
            <p:nvPicPr>
              <p:cNvPr id="4" name="Ink 3"/>
              <p:cNvPicPr/>
              <p:nvPr/>
            </p:nvPicPr>
            <p:blipFill>
              <a:blip r:embed="rId3"/>
              <a:stretch>
                <a:fillRect/>
              </a:stretch>
            </p:blipFill>
            <p:spPr>
              <a:xfrm>
                <a:off x="1762200" y="2158920"/>
                <a:ext cx="29721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898640" y="1695600"/>
              <a:ext cx="1035360" cy="76320"/>
            </p14:xfrm>
          </p:contentPart>
        </mc:Choice>
        <mc:Fallback xmlns="">
          <p:pic>
            <p:nvPicPr>
              <p:cNvPr id="5" name="Ink 4"/>
              <p:cNvPicPr/>
              <p:nvPr/>
            </p:nvPicPr>
            <p:blipFill>
              <a:blip r:embed="rId5"/>
              <a:stretch>
                <a:fillRect/>
              </a:stretch>
            </p:blipFill>
            <p:spPr>
              <a:xfrm>
                <a:off x="1882800" y="1631880"/>
                <a:ext cx="10670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p14:cNvContentPartPr/>
              <p14:nvPr/>
            </p14:nvContentPartPr>
            <p14:xfrm>
              <a:off x="2101680" y="3092400"/>
              <a:ext cx="3873960" cy="95760"/>
            </p14:xfrm>
          </p:contentPart>
        </mc:Choice>
        <mc:Fallback xmlns="">
          <p:pic>
            <p:nvPicPr>
              <p:cNvPr id="6" name="Ink 5"/>
              <p:cNvPicPr/>
              <p:nvPr/>
            </p:nvPicPr>
            <p:blipFill>
              <a:blip r:embed="rId7"/>
              <a:stretch>
                <a:fillRect/>
              </a:stretch>
            </p:blipFill>
            <p:spPr>
              <a:xfrm>
                <a:off x="2085840" y="3029040"/>
                <a:ext cx="390564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p14:cNvContentPartPr/>
              <p14:nvPr/>
            </p14:nvContentPartPr>
            <p14:xfrm>
              <a:off x="7734240" y="3156120"/>
              <a:ext cx="3454920" cy="6480"/>
            </p14:xfrm>
          </p:contentPart>
        </mc:Choice>
        <mc:Fallback xmlns="">
          <p:pic>
            <p:nvPicPr>
              <p:cNvPr id="7" name="Ink 6"/>
              <p:cNvPicPr/>
              <p:nvPr/>
            </p:nvPicPr>
            <p:blipFill>
              <a:blip r:embed="rId9"/>
              <a:stretch>
                <a:fillRect/>
              </a:stretch>
            </p:blipFill>
            <p:spPr>
              <a:xfrm>
                <a:off x="7718400" y="3092400"/>
                <a:ext cx="348660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p14:cNvContentPartPr/>
              <p14:nvPr/>
            </p14:nvContentPartPr>
            <p14:xfrm>
              <a:off x="1231920" y="3314520"/>
              <a:ext cx="4534200" cy="375120"/>
            </p14:xfrm>
          </p:contentPart>
        </mc:Choice>
        <mc:Fallback xmlns="">
          <p:pic>
            <p:nvPicPr>
              <p:cNvPr id="8" name="Ink 7"/>
              <p:cNvPicPr/>
              <p:nvPr/>
            </p:nvPicPr>
            <p:blipFill>
              <a:blip r:embed="rId11"/>
              <a:stretch>
                <a:fillRect/>
              </a:stretch>
            </p:blipFill>
            <p:spPr>
              <a:xfrm>
                <a:off x="1216080" y="3251160"/>
                <a:ext cx="4565880" cy="5022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p14:cNvContentPartPr/>
              <p14:nvPr/>
            </p14:nvContentPartPr>
            <p14:xfrm>
              <a:off x="2921040" y="3981600"/>
              <a:ext cx="1340280" cy="95400"/>
            </p14:xfrm>
          </p:contentPart>
        </mc:Choice>
        <mc:Fallback xmlns="">
          <p:pic>
            <p:nvPicPr>
              <p:cNvPr id="9" name="Ink 8"/>
              <p:cNvPicPr/>
              <p:nvPr/>
            </p:nvPicPr>
            <p:blipFill>
              <a:blip r:embed="rId13"/>
              <a:stretch>
                <a:fillRect/>
              </a:stretch>
            </p:blipFill>
            <p:spPr>
              <a:xfrm>
                <a:off x="2905200" y="3917880"/>
                <a:ext cx="137196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p14:cNvContentPartPr/>
              <p14:nvPr/>
            </p14:nvContentPartPr>
            <p14:xfrm>
              <a:off x="5118120" y="4025880"/>
              <a:ext cx="997200" cy="114840"/>
            </p14:xfrm>
          </p:contentPart>
        </mc:Choice>
        <mc:Fallback xmlns="">
          <p:pic>
            <p:nvPicPr>
              <p:cNvPr id="10" name="Ink 9"/>
              <p:cNvPicPr/>
              <p:nvPr/>
            </p:nvPicPr>
            <p:blipFill>
              <a:blip r:embed="rId15"/>
              <a:stretch>
                <a:fillRect/>
              </a:stretch>
            </p:blipFill>
            <p:spPr>
              <a:xfrm>
                <a:off x="5102280" y="3962520"/>
                <a:ext cx="1028880" cy="241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p14:cNvContentPartPr/>
              <p14:nvPr/>
            </p14:nvContentPartPr>
            <p14:xfrm>
              <a:off x="184320" y="4324320"/>
              <a:ext cx="2165400" cy="387720"/>
            </p14:xfrm>
          </p:contentPart>
        </mc:Choice>
        <mc:Fallback xmlns="">
          <p:pic>
            <p:nvPicPr>
              <p:cNvPr id="11" name="Ink 10"/>
              <p:cNvPicPr/>
              <p:nvPr/>
            </p:nvPicPr>
            <p:blipFill>
              <a:blip r:embed="rId17"/>
              <a:stretch>
                <a:fillRect/>
              </a:stretch>
            </p:blipFill>
            <p:spPr>
              <a:xfrm>
                <a:off x="168120" y="4260960"/>
                <a:ext cx="2197440" cy="514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p14:cNvContentPartPr/>
              <p14:nvPr/>
            </p14:nvContentPartPr>
            <p14:xfrm>
              <a:off x="507960" y="4317840"/>
              <a:ext cx="1251360" cy="102240"/>
            </p14:xfrm>
          </p:contentPart>
        </mc:Choice>
        <mc:Fallback xmlns="">
          <p:pic>
            <p:nvPicPr>
              <p:cNvPr id="12" name="Ink 11"/>
              <p:cNvPicPr/>
              <p:nvPr/>
            </p:nvPicPr>
            <p:blipFill>
              <a:blip r:embed="rId19"/>
              <a:stretch>
                <a:fillRect/>
              </a:stretch>
            </p:blipFill>
            <p:spPr>
              <a:xfrm>
                <a:off x="492120" y="4254480"/>
                <a:ext cx="1283040" cy="228960"/>
              </a:xfrm>
              <a:prstGeom prst="rect">
                <a:avLst/>
              </a:prstGeom>
            </p:spPr>
          </p:pic>
        </mc:Fallback>
      </mc:AlternateContent>
    </p:spTree>
    <p:extLst>
      <p:ext uri="{BB962C8B-B14F-4D97-AF65-F5344CB8AC3E}">
        <p14:creationId xmlns:p14="http://schemas.microsoft.com/office/powerpoint/2010/main" val="795883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830E21-1585-A611-133F-C15DAC6F6653}"/>
              </a:ext>
            </a:extLst>
          </p:cNvPr>
          <p:cNvSpPr>
            <a:spLocks noGrp="1"/>
          </p:cNvSpPr>
          <p:nvPr>
            <p:ph type="title"/>
          </p:nvPr>
        </p:nvSpPr>
        <p:spPr/>
        <p:txBody>
          <a:bodyPr/>
          <a:lstStyle/>
          <a:p>
            <a:r>
              <a:rPr lang="en-US" b="0" i="0" dirty="0">
                <a:solidFill>
                  <a:srgbClr val="610B4B"/>
                </a:solidFill>
                <a:effectLst/>
                <a:latin typeface="erdana"/>
              </a:rPr>
              <a:t>Why use clone() method ?</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xmlns="" id="{C41ECBBC-2CC7-75D3-5B3B-566998693DDE}"/>
              </a:ext>
            </a:extLst>
          </p:cNvPr>
          <p:cNvSpPr>
            <a:spLocks noGrp="1"/>
          </p:cNvSpPr>
          <p:nvPr>
            <p:ph idx="1"/>
          </p:nvPr>
        </p:nvSpPr>
        <p:spPr/>
        <p:txBody>
          <a:bodyPr/>
          <a:lstStyle/>
          <a:p>
            <a:pPr marL="0" indent="0" algn="just">
              <a:lnSpc>
                <a:spcPct val="150000"/>
              </a:lnSpc>
              <a:buNone/>
            </a:pPr>
            <a:r>
              <a:rPr lang="en-US" b="0" i="0" dirty="0">
                <a:solidFill>
                  <a:srgbClr val="333333"/>
                </a:solidFill>
                <a:effectLst/>
                <a:latin typeface="inter-regular"/>
              </a:rPr>
              <a:t>The </a:t>
            </a:r>
            <a:r>
              <a:rPr lang="en-US" b="1" i="0" dirty="0">
                <a:solidFill>
                  <a:srgbClr val="333333"/>
                </a:solidFill>
                <a:effectLst/>
                <a:latin typeface="inter-bold"/>
              </a:rPr>
              <a:t>clone() method</a:t>
            </a:r>
            <a:r>
              <a:rPr lang="en-US" b="0" i="0" dirty="0">
                <a:solidFill>
                  <a:srgbClr val="333333"/>
                </a:solidFill>
                <a:effectLst/>
                <a:latin typeface="inter-regular"/>
              </a:rPr>
              <a:t> saves the extra processing task for creating the exact copy of an object. If we perform it by using the new keyword, it will take a lot of processing time to be performed that is why we use object cloning.</a:t>
            </a:r>
          </a:p>
          <a:p>
            <a:endParaRPr lang="en-IN" dirty="0"/>
          </a:p>
        </p:txBody>
      </p:sp>
    </p:spTree>
    <p:extLst>
      <p:ext uri="{BB962C8B-B14F-4D97-AF65-F5344CB8AC3E}">
        <p14:creationId xmlns:p14="http://schemas.microsoft.com/office/powerpoint/2010/main" val="39035160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230EC7-F298-B242-F16F-484A85B7338B}"/>
              </a:ext>
            </a:extLst>
          </p:cNvPr>
          <p:cNvSpPr>
            <a:spLocks noGrp="1"/>
          </p:cNvSpPr>
          <p:nvPr>
            <p:ph type="title"/>
          </p:nvPr>
        </p:nvSpPr>
        <p:spPr>
          <a:xfrm>
            <a:off x="838200" y="365125"/>
            <a:ext cx="10515600" cy="819863"/>
          </a:xfrm>
        </p:spPr>
        <p:txBody>
          <a:bodyPr>
            <a:noAutofit/>
          </a:bodyPr>
          <a:lstStyle/>
          <a:p>
            <a:pPr algn="ctr"/>
            <a:r>
              <a:rPr lang="en-US" sz="2800" b="1" dirty="0">
                <a:solidFill>
                  <a:srgbClr val="610B4B"/>
                </a:solidFill>
                <a:effectLst/>
                <a:latin typeface="tahoma" panose="020B0604030504040204" pitchFamily="34" charset="0"/>
              </a:rPr>
              <a:t>Example of clone() method (Object cloning)</a:t>
            </a:r>
            <a:br>
              <a:rPr lang="en-US" sz="2800" b="1" dirty="0">
                <a:solidFill>
                  <a:srgbClr val="610B4B"/>
                </a:solidFill>
                <a:effectLst/>
                <a:latin typeface="tahoma" panose="020B0604030504040204" pitchFamily="34" charset="0"/>
              </a:rPr>
            </a:br>
            <a:endParaRPr lang="en-IN" sz="2800" b="1" dirty="0"/>
          </a:p>
        </p:txBody>
      </p:sp>
      <p:sp>
        <p:nvSpPr>
          <p:cNvPr id="3" name="Content Placeholder 2">
            <a:extLst>
              <a:ext uri="{FF2B5EF4-FFF2-40B4-BE49-F238E27FC236}">
                <a16:creationId xmlns:a16="http://schemas.microsoft.com/office/drawing/2014/main" xmlns="" id="{6DA8F4FB-3AC1-E965-0ED1-5187D5958D7F}"/>
              </a:ext>
            </a:extLst>
          </p:cNvPr>
          <p:cNvSpPr>
            <a:spLocks noGrp="1"/>
          </p:cNvSpPr>
          <p:nvPr>
            <p:ph idx="1"/>
          </p:nvPr>
        </p:nvSpPr>
        <p:spPr>
          <a:xfrm>
            <a:off x="838200" y="1184988"/>
            <a:ext cx="10515600" cy="5307887"/>
          </a:xfrm>
        </p:spPr>
        <p:txBody>
          <a:bodyPr>
            <a:normAutofit/>
          </a:bodyPr>
          <a:lstStyle/>
          <a:p>
            <a:pPr marL="0" indent="0" algn="just">
              <a:buNone/>
            </a:pPr>
            <a:r>
              <a:rPr lang="en-IN" b="1" i="0" dirty="0">
                <a:solidFill>
                  <a:srgbClr val="006699"/>
                </a:solidFill>
                <a:effectLst/>
                <a:latin typeface="inter-regular"/>
              </a:rPr>
              <a:t>class</a:t>
            </a:r>
            <a:r>
              <a:rPr lang="en-IN" b="0" i="0" dirty="0">
                <a:solidFill>
                  <a:srgbClr val="000000"/>
                </a:solidFill>
                <a:effectLst/>
                <a:latin typeface="inter-regular"/>
              </a:rPr>
              <a:t> Student18 </a:t>
            </a:r>
            <a:r>
              <a:rPr lang="en-IN" b="1" i="0" dirty="0">
                <a:solidFill>
                  <a:srgbClr val="006699"/>
                </a:solidFill>
                <a:effectLst/>
                <a:latin typeface="inter-regular"/>
              </a:rPr>
              <a:t>implements</a:t>
            </a:r>
            <a:r>
              <a:rPr lang="en-IN" b="0" i="0" dirty="0">
                <a:solidFill>
                  <a:srgbClr val="000000"/>
                </a:solidFill>
                <a:effectLst/>
                <a:latin typeface="inter-regular"/>
              </a:rPr>
              <a:t> Cloneable{  </a:t>
            </a:r>
          </a:p>
          <a:p>
            <a:pPr marL="0" indent="0" algn="just">
              <a:buNone/>
            </a:pP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String name;  </a:t>
            </a:r>
          </a:p>
          <a:p>
            <a:pPr marL="0" indent="0" algn="just">
              <a:buNone/>
            </a:pPr>
            <a:r>
              <a:rPr lang="en-IN" b="0" i="0" dirty="0">
                <a:solidFill>
                  <a:srgbClr val="000000"/>
                </a:solidFill>
                <a:effectLst/>
                <a:latin typeface="inter-regular"/>
              </a:rPr>
              <a:t>Student18(</a:t>
            </a:r>
            <a:r>
              <a:rPr lang="en-IN" b="1" i="0" dirty="0">
                <a:solidFill>
                  <a:srgbClr val="006699"/>
                </a:solidFill>
                <a:effectLst/>
                <a:latin typeface="inter-regular"/>
              </a:rPr>
              <a:t>int</a:t>
            </a:r>
            <a:r>
              <a:rPr lang="en-IN" b="0" i="0" dirty="0">
                <a:solidFill>
                  <a:srgbClr val="000000"/>
                </a:solidFill>
                <a:effectLst/>
                <a:latin typeface="inter-regular"/>
              </a:rPr>
              <a:t> </a:t>
            </a:r>
            <a:r>
              <a:rPr lang="en-IN" b="0" i="0" dirty="0" err="1">
                <a:solidFill>
                  <a:srgbClr val="000000"/>
                </a:solidFill>
                <a:effectLst/>
                <a:latin typeface="inter-regular"/>
              </a:rPr>
              <a:t>rollno,String</a:t>
            </a:r>
            <a:r>
              <a:rPr lang="en-IN" b="0" i="0" dirty="0">
                <a:solidFill>
                  <a:srgbClr val="000000"/>
                </a:solidFill>
                <a:effectLst/>
                <a:latin typeface="inter-regular"/>
              </a:rPr>
              <a:t> name){  </a:t>
            </a:r>
          </a:p>
          <a:p>
            <a:pPr marL="0" indent="0" algn="just">
              <a:buNone/>
            </a:pPr>
            <a:r>
              <a:rPr lang="en-IN" b="1" i="0" dirty="0" err="1">
                <a:solidFill>
                  <a:srgbClr val="006699"/>
                </a:solidFill>
                <a:effectLst/>
                <a:latin typeface="inter-regular"/>
              </a:rPr>
              <a:t>this</a:t>
            </a:r>
            <a:r>
              <a:rPr lang="en-IN" b="0" i="0" dirty="0" err="1">
                <a:solidFill>
                  <a:srgbClr val="000000"/>
                </a:solidFill>
                <a:effectLst/>
                <a:latin typeface="inter-regular"/>
              </a:rPr>
              <a:t>.rollno</a:t>
            </a:r>
            <a:r>
              <a:rPr lang="en-IN" b="0" i="0" dirty="0">
                <a:solidFill>
                  <a:srgbClr val="000000"/>
                </a:solidFill>
                <a:effectLst/>
                <a:latin typeface="inter-regular"/>
              </a:rPr>
              <a:t>=</a:t>
            </a:r>
            <a:r>
              <a:rPr lang="en-IN" b="0" i="0" dirty="0" err="1">
                <a:solidFill>
                  <a:srgbClr val="000000"/>
                </a:solidFill>
                <a:effectLst/>
                <a:latin typeface="inter-regular"/>
              </a:rPr>
              <a:t>rollno</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this</a:t>
            </a:r>
            <a:r>
              <a:rPr lang="en-IN" b="0" i="0" dirty="0">
                <a:solidFill>
                  <a:srgbClr val="000000"/>
                </a:solidFill>
                <a:effectLst/>
                <a:latin typeface="inter-regular"/>
              </a:rPr>
              <a:t>.name=name;  </a:t>
            </a:r>
          </a:p>
          <a:p>
            <a:pPr marL="0" indent="0" algn="just">
              <a:buNone/>
            </a:pP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Object clone()</a:t>
            </a:r>
            <a:r>
              <a:rPr lang="en-IN" b="1" i="0" dirty="0">
                <a:solidFill>
                  <a:srgbClr val="006699"/>
                </a:solidFill>
                <a:effectLst/>
                <a:latin typeface="inter-regular"/>
              </a:rPr>
              <a:t>throws</a:t>
            </a:r>
            <a:r>
              <a:rPr lang="en-IN" b="0" i="0" dirty="0">
                <a:solidFill>
                  <a:srgbClr val="000000"/>
                </a:solidFill>
                <a:effectLst/>
                <a:latin typeface="inter-regular"/>
              </a:rPr>
              <a:t> </a:t>
            </a:r>
            <a:r>
              <a:rPr lang="en-IN" b="0" i="0" dirty="0" err="1">
                <a:solidFill>
                  <a:srgbClr val="000000"/>
                </a:solidFill>
                <a:effectLst/>
                <a:latin typeface="inter-regular"/>
              </a:rPr>
              <a:t>CloneNotSupportedException</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return</a:t>
            </a:r>
            <a:r>
              <a:rPr lang="en-IN" b="0" i="0" dirty="0">
                <a:solidFill>
                  <a:srgbClr val="000000"/>
                </a:solidFill>
                <a:effectLst/>
                <a:latin typeface="inter-regular"/>
              </a:rPr>
              <a:t> </a:t>
            </a:r>
            <a:r>
              <a:rPr lang="en-IN" b="1" i="0" dirty="0" err="1">
                <a:solidFill>
                  <a:srgbClr val="006699"/>
                </a:solidFill>
                <a:effectLst/>
                <a:latin typeface="inter-regular"/>
              </a:rPr>
              <a:t>super</a:t>
            </a:r>
            <a:r>
              <a:rPr lang="en-IN" b="0" i="0" dirty="0" err="1">
                <a:solidFill>
                  <a:srgbClr val="000000"/>
                </a:solidFill>
                <a:effectLst/>
                <a:latin typeface="inter-regular"/>
              </a:rPr>
              <a:t>.clone</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65200" y="1015920"/>
              <a:ext cx="1759320" cy="311760"/>
            </p14:xfrm>
          </p:contentPart>
        </mc:Choice>
        <mc:Fallback xmlns="">
          <p:pic>
            <p:nvPicPr>
              <p:cNvPr id="4" name="Ink 3"/>
              <p:cNvPicPr/>
              <p:nvPr/>
            </p:nvPicPr>
            <p:blipFill>
              <a:blip r:embed="rId3"/>
              <a:stretch>
                <a:fillRect/>
              </a:stretch>
            </p:blipFill>
            <p:spPr>
              <a:xfrm>
                <a:off x="549360" y="952560"/>
                <a:ext cx="17910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825480" y="4641840"/>
              <a:ext cx="1340280" cy="559080"/>
            </p14:xfrm>
          </p:contentPart>
        </mc:Choice>
        <mc:Fallback xmlns="">
          <p:pic>
            <p:nvPicPr>
              <p:cNvPr id="5" name="Ink 4"/>
              <p:cNvPicPr/>
              <p:nvPr/>
            </p:nvPicPr>
            <p:blipFill>
              <a:blip r:embed="rId5"/>
              <a:stretch>
                <a:fillRect/>
              </a:stretch>
            </p:blipFill>
            <p:spPr>
              <a:xfrm>
                <a:off x="809640" y="4578480"/>
                <a:ext cx="1371960" cy="686160"/>
              </a:xfrm>
              <a:prstGeom prst="rect">
                <a:avLst/>
              </a:prstGeom>
            </p:spPr>
          </p:pic>
        </mc:Fallback>
      </mc:AlternateContent>
    </p:spTree>
    <p:extLst>
      <p:ext uri="{BB962C8B-B14F-4D97-AF65-F5344CB8AC3E}">
        <p14:creationId xmlns:p14="http://schemas.microsoft.com/office/powerpoint/2010/main" val="1572229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6547AEC-2FBA-712C-2F08-0C0CA861F3A1}"/>
              </a:ext>
            </a:extLst>
          </p:cNvPr>
          <p:cNvSpPr>
            <a:spLocks noGrp="1"/>
          </p:cNvSpPr>
          <p:nvPr>
            <p:ph idx="1"/>
          </p:nvPr>
        </p:nvSpPr>
        <p:spPr>
          <a:xfrm>
            <a:off x="838200" y="503852"/>
            <a:ext cx="10515600" cy="5980923"/>
          </a:xfrm>
        </p:spPr>
        <p:txBody>
          <a:bodyPr>
            <a:normAutofit lnSpcReduction="10000"/>
          </a:bodyPr>
          <a:lstStyle/>
          <a:p>
            <a:pPr marL="0" indent="0" algn="just">
              <a:buNone/>
            </a:pPr>
            <a:r>
              <a:rPr lang="en-IN" b="1" i="0" dirty="0">
                <a:solidFill>
                  <a:srgbClr val="006699"/>
                </a:solidFill>
                <a:effectLst/>
                <a:latin typeface="inter-regular"/>
              </a:rPr>
              <a:t>public</a:t>
            </a:r>
            <a:r>
              <a:rPr lang="en-IN" b="0" i="0" dirty="0">
                <a:solidFill>
                  <a:srgbClr val="000000"/>
                </a:solidFill>
                <a:effectLst/>
                <a:latin typeface="inter-regular"/>
              </a:rPr>
              <a:t> </a:t>
            </a:r>
            <a:r>
              <a:rPr lang="en-IN" b="1" i="0" dirty="0">
                <a:solidFill>
                  <a:srgbClr val="006699"/>
                </a:solidFill>
                <a:effectLst/>
                <a:latin typeface="inter-regular"/>
              </a:rPr>
              <a:t>static</a:t>
            </a:r>
            <a:r>
              <a:rPr lang="en-IN" b="0" i="0" dirty="0">
                <a:solidFill>
                  <a:srgbClr val="000000"/>
                </a:solidFill>
                <a:effectLst/>
                <a:latin typeface="inter-regular"/>
              </a:rPr>
              <a:t> </a:t>
            </a:r>
            <a:r>
              <a:rPr lang="en-IN" b="1" i="0" dirty="0">
                <a:solidFill>
                  <a:srgbClr val="006699"/>
                </a:solidFill>
                <a:effectLst/>
                <a:latin typeface="inter-regular"/>
              </a:rPr>
              <a:t>void</a:t>
            </a:r>
            <a:r>
              <a:rPr lang="en-IN" b="0" i="0" dirty="0">
                <a:solidFill>
                  <a:srgbClr val="000000"/>
                </a:solidFill>
                <a:effectLst/>
                <a:latin typeface="inter-regular"/>
              </a:rPr>
              <a:t> main(String </a:t>
            </a:r>
            <a:r>
              <a:rPr lang="en-IN" b="0" i="0" dirty="0" err="1">
                <a:solidFill>
                  <a:srgbClr val="000000"/>
                </a:solidFill>
                <a:effectLst/>
                <a:latin typeface="inter-regular"/>
              </a:rPr>
              <a:t>args</a:t>
            </a:r>
            <a:r>
              <a:rPr lang="en-IN" b="0" i="0" dirty="0">
                <a:solidFill>
                  <a:srgbClr val="000000"/>
                </a:solidFill>
                <a:effectLst/>
                <a:latin typeface="inter-regular"/>
              </a:rPr>
              <a:t>[]){  </a:t>
            </a:r>
          </a:p>
          <a:p>
            <a:pPr marL="0" indent="0" algn="just">
              <a:buNone/>
            </a:pPr>
            <a:r>
              <a:rPr lang="en-IN" b="1" i="0" dirty="0">
                <a:solidFill>
                  <a:srgbClr val="006699"/>
                </a:solidFill>
                <a:effectLst/>
                <a:latin typeface="inter-regular"/>
              </a:rPr>
              <a:t>try</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Student18 s1=</a:t>
            </a:r>
            <a:r>
              <a:rPr lang="en-IN" b="1" i="0" dirty="0">
                <a:solidFill>
                  <a:srgbClr val="006699"/>
                </a:solidFill>
                <a:effectLst/>
                <a:latin typeface="inter-regular"/>
              </a:rPr>
              <a:t>new</a:t>
            </a:r>
            <a:r>
              <a:rPr lang="en-IN" b="0" i="0" dirty="0">
                <a:solidFill>
                  <a:srgbClr val="000000"/>
                </a:solidFill>
                <a:effectLst/>
                <a:latin typeface="inter-regular"/>
              </a:rPr>
              <a:t> Student18(</a:t>
            </a:r>
            <a:r>
              <a:rPr lang="en-IN" b="0" i="0" dirty="0">
                <a:solidFill>
                  <a:srgbClr val="C00000"/>
                </a:solidFill>
                <a:effectLst/>
                <a:latin typeface="inter-regular"/>
              </a:rPr>
              <a:t>101</a:t>
            </a:r>
            <a:r>
              <a:rPr lang="en-IN" b="0" i="0" dirty="0">
                <a:solidFill>
                  <a:srgbClr val="000000"/>
                </a:solidFill>
                <a:effectLst/>
                <a:latin typeface="inter-regular"/>
              </a:rPr>
              <a:t>,</a:t>
            </a:r>
            <a:r>
              <a:rPr lang="en-IN" b="0" i="0" dirty="0">
                <a:solidFill>
                  <a:srgbClr val="0000FF"/>
                </a:solidFill>
                <a:effectLst/>
                <a:latin typeface="inter-regular"/>
              </a:rPr>
              <a:t>"amit"</a:t>
            </a: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Student18 s2=(Student18)s1.clone();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(s1.rollno+</a:t>
            </a:r>
            <a:r>
              <a:rPr lang="en-IN" b="0" i="0" dirty="0">
                <a:solidFill>
                  <a:srgbClr val="0000FF"/>
                </a:solidFill>
                <a:effectLst/>
                <a:latin typeface="inter-regular"/>
              </a:rPr>
              <a:t>" "</a:t>
            </a:r>
            <a:r>
              <a:rPr lang="en-IN" b="0" i="0" dirty="0">
                <a:solidFill>
                  <a:srgbClr val="000000"/>
                </a:solidFill>
                <a:effectLst/>
                <a:latin typeface="inter-regular"/>
              </a:rPr>
              <a:t>+s1.name);  </a:t>
            </a:r>
          </a:p>
          <a:p>
            <a:pPr marL="0" indent="0" algn="just">
              <a:buNone/>
            </a:pPr>
            <a:r>
              <a:rPr lang="en-IN" b="0" i="0" dirty="0" err="1">
                <a:solidFill>
                  <a:srgbClr val="000000"/>
                </a:solidFill>
                <a:effectLst/>
                <a:latin typeface="inter-regular"/>
              </a:rPr>
              <a:t>System.out.println</a:t>
            </a:r>
            <a:r>
              <a:rPr lang="en-IN" b="0" i="0" dirty="0">
                <a:solidFill>
                  <a:srgbClr val="000000"/>
                </a:solidFill>
                <a:effectLst/>
                <a:latin typeface="inter-regular"/>
              </a:rPr>
              <a:t>(s2.rollno+</a:t>
            </a:r>
            <a:r>
              <a:rPr lang="en-IN" b="0" i="0" dirty="0">
                <a:solidFill>
                  <a:srgbClr val="0000FF"/>
                </a:solidFill>
                <a:effectLst/>
                <a:latin typeface="inter-regular"/>
              </a:rPr>
              <a:t>" "</a:t>
            </a:r>
            <a:r>
              <a:rPr lang="en-IN" b="0" i="0" dirty="0">
                <a:solidFill>
                  <a:srgbClr val="000000"/>
                </a:solidFill>
                <a:effectLst/>
                <a:latin typeface="inter-regular"/>
              </a:rPr>
              <a:t>+s2.name);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a:t>
            </a:r>
            <a:r>
              <a:rPr lang="en-IN" b="1" i="0" dirty="0">
                <a:solidFill>
                  <a:srgbClr val="006699"/>
                </a:solidFill>
                <a:effectLst/>
                <a:latin typeface="inter-regular"/>
              </a:rPr>
              <a:t>catch</a:t>
            </a:r>
            <a:r>
              <a:rPr lang="en-IN" b="0" i="0" dirty="0">
                <a:solidFill>
                  <a:srgbClr val="000000"/>
                </a:solidFill>
                <a:effectLst/>
                <a:latin typeface="inter-regular"/>
              </a:rPr>
              <a:t>(</a:t>
            </a:r>
            <a:r>
              <a:rPr lang="en-IN" b="0" i="0" dirty="0" err="1">
                <a:solidFill>
                  <a:srgbClr val="000000"/>
                </a:solidFill>
                <a:effectLst/>
                <a:latin typeface="inter-regular"/>
              </a:rPr>
              <a:t>CloneNotSupportedException</a:t>
            </a:r>
            <a:r>
              <a:rPr lang="en-IN" b="0" i="0" dirty="0">
                <a:solidFill>
                  <a:srgbClr val="000000"/>
                </a:solidFill>
                <a:effectLst/>
                <a:latin typeface="inter-regular"/>
              </a:rPr>
              <a:t> c){}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lgn="just">
              <a:buNone/>
            </a:pPr>
            <a:r>
              <a:rPr lang="en-IN" b="0" i="0" dirty="0">
                <a:solidFill>
                  <a:srgbClr val="000000"/>
                </a:solidFill>
                <a:effectLst/>
                <a:latin typeface="inter-regular"/>
              </a:rPr>
              <a:t>}  </a:t>
            </a:r>
          </a:p>
          <a:p>
            <a:pPr marL="0" indent="0">
              <a:buNone/>
            </a:pPr>
            <a:endParaRPr lang="en-IN"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965160" y="1568520"/>
              <a:ext cx="787680" cy="57600"/>
            </p14:xfrm>
          </p:contentPart>
        </mc:Choice>
        <mc:Fallback xmlns="">
          <p:pic>
            <p:nvPicPr>
              <p:cNvPr id="2" name="Ink 1"/>
              <p:cNvPicPr/>
              <p:nvPr/>
            </p:nvPicPr>
            <p:blipFill>
              <a:blip r:embed="rId3"/>
              <a:stretch>
                <a:fillRect/>
              </a:stretch>
            </p:blipFill>
            <p:spPr>
              <a:xfrm>
                <a:off x="949320" y="1504800"/>
                <a:ext cx="8193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4159080" y="1409760"/>
              <a:ext cx="648360" cy="209880"/>
            </p14:xfrm>
          </p:contentPart>
        </mc:Choice>
        <mc:Fallback xmlns="">
          <p:pic>
            <p:nvPicPr>
              <p:cNvPr id="4" name="Ink 3"/>
              <p:cNvPicPr/>
              <p:nvPr/>
            </p:nvPicPr>
            <p:blipFill>
              <a:blip r:embed="rId5"/>
              <a:stretch>
                <a:fillRect/>
              </a:stretch>
            </p:blipFill>
            <p:spPr>
              <a:xfrm>
                <a:off x="4143240" y="1346040"/>
                <a:ext cx="680040" cy="336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888840" y="2381400"/>
              <a:ext cx="286200" cy="127080"/>
            </p14:xfrm>
          </p:contentPart>
        </mc:Choice>
        <mc:Fallback xmlns="">
          <p:pic>
            <p:nvPicPr>
              <p:cNvPr id="5" name="Ink 4"/>
              <p:cNvPicPr/>
              <p:nvPr/>
            </p:nvPicPr>
            <p:blipFill>
              <a:blip r:embed="rId7"/>
              <a:stretch>
                <a:fillRect/>
              </a:stretch>
            </p:blipFill>
            <p:spPr>
              <a:xfrm>
                <a:off x="873000" y="2317680"/>
                <a:ext cx="31788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3701880" y="2355840"/>
              <a:ext cx="400680" cy="159120"/>
            </p14:xfrm>
          </p:contentPart>
        </mc:Choice>
        <mc:Fallback xmlns="">
          <p:pic>
            <p:nvPicPr>
              <p:cNvPr id="6" name="Ink 5"/>
              <p:cNvPicPr/>
              <p:nvPr/>
            </p:nvPicPr>
            <p:blipFill>
              <a:blip r:embed="rId9"/>
              <a:stretch>
                <a:fillRect/>
              </a:stretch>
            </p:blipFill>
            <p:spPr>
              <a:xfrm>
                <a:off x="3686040" y="2292480"/>
                <a:ext cx="432360" cy="285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5581800" y="2330280"/>
              <a:ext cx="12960" cy="360"/>
            </p14:xfrm>
          </p:contentPart>
        </mc:Choice>
        <mc:Fallback xmlns="">
          <p:pic>
            <p:nvPicPr>
              <p:cNvPr id="7" name="Ink 6"/>
              <p:cNvPicPr/>
              <p:nvPr/>
            </p:nvPicPr>
            <p:blipFill>
              <a:blip r:embed="rId11"/>
              <a:stretch>
                <a:fillRect/>
              </a:stretch>
            </p:blipFill>
            <p:spPr>
              <a:xfrm>
                <a:off x="5565600" y="2266920"/>
                <a:ext cx="45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p14:cNvContentPartPr/>
              <p14:nvPr/>
            </p14:nvContentPartPr>
            <p14:xfrm>
              <a:off x="6299280" y="2495520"/>
              <a:ext cx="25560" cy="360"/>
            </p14:xfrm>
          </p:contentPart>
        </mc:Choice>
        <mc:Fallback xmlns="">
          <p:pic>
            <p:nvPicPr>
              <p:cNvPr id="8" name="Ink 7"/>
              <p:cNvPicPr/>
              <p:nvPr/>
            </p:nvPicPr>
            <p:blipFill>
              <a:blip r:embed="rId13"/>
              <a:stretch>
                <a:fillRect/>
              </a:stretch>
            </p:blipFill>
            <p:spPr>
              <a:xfrm>
                <a:off x="6283440" y="2432160"/>
                <a:ext cx="57240" cy="127080"/>
              </a:xfrm>
              <a:prstGeom prst="rect">
                <a:avLst/>
              </a:prstGeom>
            </p:spPr>
          </p:pic>
        </mc:Fallback>
      </mc:AlternateContent>
    </p:spTree>
    <p:extLst>
      <p:ext uri="{BB962C8B-B14F-4D97-AF65-F5344CB8AC3E}">
        <p14:creationId xmlns:p14="http://schemas.microsoft.com/office/powerpoint/2010/main" val="1150835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A7F701-13AA-C588-D754-8412898394EF}"/>
              </a:ext>
            </a:extLst>
          </p:cNvPr>
          <p:cNvSpPr>
            <a:spLocks noGrp="1"/>
          </p:cNvSpPr>
          <p:nvPr>
            <p:ph idx="1"/>
          </p:nvPr>
        </p:nvSpPr>
        <p:spPr>
          <a:xfrm>
            <a:off x="838200" y="737118"/>
            <a:ext cx="10515600" cy="5439845"/>
          </a:xfrm>
        </p:spPr>
        <p:txBody>
          <a:bodyPr/>
          <a:lstStyle/>
          <a:p>
            <a:pPr algn="just">
              <a:lnSpc>
                <a:spcPct val="150000"/>
              </a:lnSpc>
            </a:pPr>
            <a:r>
              <a:rPr lang="en-US" b="0" i="0" dirty="0">
                <a:solidFill>
                  <a:srgbClr val="333333"/>
                </a:solidFill>
                <a:effectLst/>
                <a:latin typeface="inter-regular"/>
              </a:rPr>
              <a:t>As you can see in the above example, both reference variables have the same value. Thus, the clone() copies the values of an object to another. So we don't need to write explicit code to copy the value of an object to another.</a:t>
            </a:r>
          </a:p>
          <a:p>
            <a:pPr algn="just">
              <a:lnSpc>
                <a:spcPct val="150000"/>
              </a:lnSpc>
            </a:pPr>
            <a:r>
              <a:rPr lang="en-US" b="0" i="0" dirty="0">
                <a:solidFill>
                  <a:srgbClr val="333333"/>
                </a:solidFill>
                <a:effectLst/>
                <a:latin typeface="inter-regular"/>
              </a:rPr>
              <a:t>If we create another object by new keyword and assign the values of another object to this one, it will require a lot of processing on this object. So to save the extra processing task we use clone() method.</a:t>
            </a:r>
          </a:p>
          <a:p>
            <a:endParaRPr lang="en-IN" dirty="0"/>
          </a:p>
        </p:txBody>
      </p:sp>
    </p:spTree>
    <p:extLst>
      <p:ext uri="{BB962C8B-B14F-4D97-AF65-F5344CB8AC3E}">
        <p14:creationId xmlns:p14="http://schemas.microsoft.com/office/powerpoint/2010/main" val="8667148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872</Words>
  <Application>Microsoft Office PowerPoint</Application>
  <PresentationFormat>Widescreen</PresentationFormat>
  <Paragraphs>124</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 Unicode MS</vt:lpstr>
      <vt:lpstr>Arial</vt:lpstr>
      <vt:lpstr>Calibri</vt:lpstr>
      <vt:lpstr>Calibri Light</vt:lpstr>
      <vt:lpstr>erdana</vt:lpstr>
      <vt:lpstr>inter-bold</vt:lpstr>
      <vt:lpstr>inter-regular</vt:lpstr>
      <vt:lpstr>tahoma</vt:lpstr>
      <vt:lpstr>Times New Roman</vt:lpstr>
      <vt:lpstr>Wingdings</vt:lpstr>
      <vt:lpstr>Office Theme</vt:lpstr>
      <vt:lpstr>Object Class and Scanner Class</vt:lpstr>
      <vt:lpstr>PowerPoint Presentation</vt:lpstr>
      <vt:lpstr> Methods of Object class </vt:lpstr>
      <vt:lpstr>PowerPoint Presentation</vt:lpstr>
      <vt:lpstr> Object Cloning in Java </vt:lpstr>
      <vt:lpstr>Why use clone() method ? </vt:lpstr>
      <vt:lpstr>Example of clone() method (Object cloning) </vt:lpstr>
      <vt:lpstr>PowerPoint Presentation</vt:lpstr>
      <vt:lpstr>PowerPoint Presentation</vt:lpstr>
      <vt:lpstr>Java Scanner Class</vt:lpstr>
      <vt:lpstr>PowerPoint Presentation</vt:lpstr>
      <vt:lpstr>Enter the age using Scanner class</vt:lpstr>
      <vt:lpstr>Copy Constructor</vt:lpstr>
      <vt:lpstr>Use of Copy Constructor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Class and Scanner Class</dc:title>
  <dc:creator>Yogesh Kumar</dc:creator>
  <cp:lastModifiedBy>Samarthsinh</cp:lastModifiedBy>
  <cp:revision>24</cp:revision>
  <dcterms:created xsi:type="dcterms:W3CDTF">2024-08-28T07:10:55Z</dcterms:created>
  <dcterms:modified xsi:type="dcterms:W3CDTF">2024-09-19T04:55:09Z</dcterms:modified>
</cp:coreProperties>
</file>