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7:57:44.2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5133 3792,'18'0,"52"0,36 0,70 0,71 0,35 0,71 0,141 0,35 0,71 0,0 0,70 0,-70 0,-177 0,-52 0,-89 0,-53 0,-70 0,-89 0,-52 0,0 0,-1 0,1 0,0 18</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7:58:09.6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4216 5592,'0'0,"88"0,53 0,18 0,-18 0,35 0,36 0,0 0,-18 0,17 0,1 0,17 0,-17 0,-18 0,-18 0,-17 0,-18 0,-53 0,-17 0,-18 0,-36 0,19 0,-19 0,1 0,0 0,-1 0,19 0,-19 0,19 0,-19 0,54 17,-36 1,-17-18,35 0,-1 0,-16 0,17 0,-18 0,-17 0,17 0,-18 0,-52 0,-35 17,-19 1,-69 35,-19-35,-70 35,18-1,-53-16,17 17,1 0,-1-36,1 18,87-35,1 0,52 0,1 0,35 0,-1 0,19 0,17 0,18-17,17 17,71 0,-35 0,34 0,19 0,17 0,71 0,-18-18,53-35,-17 18,-19-18,19 18,-19 0,19-1,-54 19,-52-1,-54 18,1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7:58:19.3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3157 8749,'0'18,"36"-18,17 0,17 0,36 0,35 0,18 0,17 0,1 0,17 0,53 0,-71-36,0 19,18-36,-53 35,18-17,-35 17,-1-17,1 17,-36 1,-18 17,1 0,17 0,-17 0,17 0,0 0,36 0,-19 0,19 0,-1 0,1 0,17 0,18 0,-18 0,0 0,18 0,-18 0,-18 0,1 0,-18 0,17 0,-35 0,-17 0,-18 0,-18 0,18 0,0 0,-36 17,36 1,-53-1,18-17,17 18,-17-18,0 0,-1 0,1 0,-18 18,17-1</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7:58:20.2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12982 8819,'18'18,"35"-18,35 0,18 0,70 0,1 0,70 0,-53 0,52 0,-51 0,-19 0,-17 0,-71 0,-71 0,1 0,0 0</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7:58:21.0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16228 8925,'17'0,"1"0,0 0,17 0,18 0,53-17,17-1,36-35,-18 35,71 1,-36 17,36 0,-36 0,1 0,-72 0,-34 0,-36 0,-17 0</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7:58:22.2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20779 8978,'17'0,"54"18,-1-1,19 1,-1-18,88 0,36 0,17 0,36 0,52 0,1 0,34 0,19 0,52 0,-52 0,-19 0,19 0,-71 0,-53 0,0 0,-71 0,0 0,-87 0,16-18,-52 1,0-1,-35 18,-1 0,1 0,17 0,1 0,-1 0,18 0,35 0,-35 0,35 0,0 0,-17 0,-53 0,34 0,-34 0,0 0,-1 0</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7:58:23.32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28028 8925,'53'18,"18"0,34-1,-16-17,52 0,0 0,18 0,17 0,36 0,17-35,18 17,-53 18,71 0,-1 0,36 0,-18 0,-17 0,-36 0,-17 0,-1 0,-34 0,-36 0,-18 0,-52 0,-36 0,18-17,-35 17</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7:58:36.0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2452 10583,'17'0,"1"36,0 17,-1-1,1 1,-18 0,18 0,-1 0,1-35,0 17,-1-17,1-1,-1 1,19 0,-1-18,53 0,89 0,17-36,35 1,36-18,34 0,37-17,-37 17,-34 0,-18 0,-35 35,-107 18,1 0,-88 0,0 0,-1 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7:58:39.4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3704 15046,'0'0,"300"0,53 0,70 0,53 0,124 0,70 0,-70 0,53 0,17 0,-123 0,53 0,-71 0,-35 0,-18 0,0 0,-53 0,-105 0,17 0,-53-35,-70-1,-53 1,-71 17,-18 1,-52 17,0 0,-36 0,-70 0,-53 0,-106 0,-18 0,-52 0,-124 0,-106 0,-53 0,1 0,-54 0,106 0,124 0,-18-18,159 18,70 0,71 0,88 0,18 0,88 18,70-1,159 36,0-35,89 17,105-35,247 0,53 0,71 0,53 0,-71 0,70 0,-70 0,18 0,-124 0,-194 0,-35 0,-141 0,-106 0,-106 0,-88 0,-35 0,-1 0,-70 0,-105 0,-19 0,-17 0,-18 0,1 0,-54 0,1 0,17 0,-53 0,35 0,1 0,34 0,1 0,70 0,71 18,35 0,18-18,35 35,53-17,17-18,89 0,106 0,-1 0,54 0,35 0,17 0,-17 0,-36 0,-52 0,-53 0,-71 0,-71 0,-35 0,-17 0,-71 0,-70 0,-18 0,-71 0,-17 0,-18 0,17 0,1 0,17 0,89 0,52 17,54 1,52-18,53 0,89 0,34 0,19 0,34 0,36 0,-71 0,1 0,-72 0,-69 0,-54 0,-17 0</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7:59:15.1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6773 12065,'0'0,"89"0,34 0,18 0,0 0,36 0,34 0,19 0,17 0,-18 0,53 0,53 0,18 0,0 0,70 0,124 0,0 0,-71 0,71 0,-71 0,18 0,-71 0,1 0,-1 0,0 0,1 0,-1 0,0 0,1 0,-1 0,-70 0,-36 0,-17 0,-18 0,18 0,-35 0,-1 0,1 0,-36 0,36 0,-1 0,1 0,-1 0,-17 0,18 0,-18 0,-18 0,1 0,-1 0,-17 0,87 35,-69 18,17 0,0-18,-18 18,-17-35,-71-18,35 0,0 0,-17 0,-35 0,-18 0,-18 0,18 0,-18 0,35 0,-17 0,18 0,-36 0,0 0,18 0,-18 0,0 0,-17 0,-18 0,0 0,17 0,-35 0,1 0,-19 0</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7:59:19.4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2769 14323,'18'0,"17"0,36-18,-1 0,54 1,35-1,17 18,53 0,89 0,-1 0,36 0,70 0,71 0,53 0,-18 0,18 0,0 0,-124 0,0 0,71 0,-70 0,-1 0,-70 0,17 0,-52 0,-18 0,-36 0,-17 0,0 0,-53 0,18 35,-1 1,-17 17,-17 0,-36-36,18 19,17-1,18 0,-53-17,53 17,-88-35,70 0,1 0,17 0,-18 0,-35 0,36-18,-54 1,1-1,-18 0,-54 18,37-17,-19-1,-17 1,18 17,17-18,-35 0,17 1,-17-1,0 0,0 18,-18 0,36-17,-36 17,18 0,-18 0,1 0,-19 0,19 0,17 0,-36 0,18 0,-17 0,0 0,-1 0,19-18,34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7:57:45.7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15505 3810,'0'0,"176"0,36 0,-18 0,35 0,36 0,34 0,-16 0,87 0,-17 0,141 0,35 0,18 0,52 0,1 0,0 0,0 0,140-18,1-52,35 35,-35-1,-141 36,0 0,-1 0,1 0,-124 0,18 0,-141 0,-18 0,-70 0,-36 0,-53 0,-34 0,-54 0,-18 0,-17 0,-35 0,-1 0,-105 0</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7:59:20.4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22013 13159,'0'0,"89"-36,16 36,36 0,71 0,17 0,71 0,18 0,35 0,193 0,-16 0,69 0,124 0,1 0,-1 0,-18 0,-34 0,-125 0,-69 0,-1 0,-53 0,-105 0,-18 0,-71 0,-17 0,-36 0,-35 0,-17 0,-36 0,-18 0,1 0,-36 0,0 0,1 0,-1 0</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7:59:22.0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17462 14252,'18'0,"35"0,35 0,71 0,17 0,54 0,34 0,18 0,54 0,-19 0,36 0,17 0,54 0,-1 0,-70 0,17 0,-52 0,34 0,-34 0,17 0,-53 0,18 0,-18 0,18 0,-18 0,18 0,-35 0,0 0,-36 0,35 0,-34 0,34 0,-34 0,34 0,-35 0,-17 0,-35 0,34 0,-34 0,-36 0,17 0,19 0,-36 0,-18 0,1 0,-36 0,0 0,36 0,-18 0,-1 0,-16 0,34 0,-35 0,0 0,1 0,-1 0,0 0,0 0,18 0,0 0,0 0,-53 0,17 0,1 0,-54 0,36 0,-17 0,-19 0,1 0</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7:59:23.7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2857 15328,'0'-17,"0"-1,53 18,89 0,52 0,70 0,89 0,194 0,176 0,53 0,-53 0,106 0,18 0,-71 0,0 0,0 0,-53 0,-123 0,-53 0,-194 0,-53 0,-36 0,-87 0,-19-18,-105 1,-35 17,0 0,-1 0,-17-18,-17 0,-36 1,-36-19,-69 19,17 17,-106 0,0 0,-88 0,17 0,36 0,-18 0,18 0,17 0,89 0,17 0,71 0,35 0,35 0,54 0,69 17,19 19,52-1,1-17,-1-18,71 0,-18 0,1 0,-19 0,-70 0,-35 0,-53 0,-18 0,-17 0,0 0,-36-18,-35 0,-70 18,-89 0,-70 0,-89 0,-52 0,-53 0,-1 0,-69 0,122 0,54 0,123 0,88 0,89 0,34 0,19 0,34 18,19-18,87 0,54 0,52 0,35 0,19 0,16 0,-16 0,-19 0,-17 0,-53 0,-35 0,-71 0,-70 0,-1 0,1 0</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7:59:27.9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3140 12965,'35'0,"-35"-18,35 0,18 18,106 0,53 36,17 16,18 1,35 0,106 18,71 35,70-18,-88-53,53-17,-71-18,124 0,-71 0,-53 0,18 0,-141-53,-17 0,-37 35,-16 1,-54 17,1 0,-19 0,-17 0,-17 0,-1 0,-34 0,-1 0,-18 0,1 0,-18 0,17 0,19 0,-1 0,35 0,1 0,-18 0,17 0,-35 0,18 0,0 0,17 0,36 0,-18 0,71 0,-18 0,18 0,-1 0,36 0,18 0,-1 0,1 0,-1 0,1 0,0 0,-1 0,-34 0,34 0,-35 0,18 0,-53 0,18 0,-71 0,18 0,-71 0,-17 0,-18 0,0 0,-18 0</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0:56.7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3140 10248,'17'0,"19"0,-1 0,35 0,1 0,17 0,53 0,-17 0,52 0,-35 0,36 0,-1 0,0 0,1 0,-1 0,18 0,-17 0,-36 0,35 0,-35 0,-17 0,-1 0,1 0,17 18,-53-18,35 0,-34 0,34 0,1 0,-1 0,53 35,-17-17,-18 17,18-17,17 35,-17-36,18 18,-54-35,1 0,17 0,17 0,-16 0,-1 0,17 0,-17 0,36 0,-1 0,36 0,0 0,-36 0,0 0,1 0,-1 0,1 0,17 0,-18 0,36 0,-36 0,0 0,-34 0,16 0,-17 0,18 0,18 0,-36 0,35 0,-17 0,17 0,-35 0,0 0,-17 0,35 0,-18 0,-18 0,-35 0,36 0,-1 0,-34 0,-1 0,0 0,0 0,36 0,-1 0,-17 0,17 0,1 0,-1 0,1 0,-18 0,17 0,36 0,-18 0,0 0,18 0,17 0,1 0,-1 0,0 0,36 0,-36 0,1 0,-36 0,-18 0,-34 0,34-17,1-1,-36 1,-18 17,36 0,18 0,34 0,-34 35,17-18,-35-17,35 0,-18 0,1 0,-18 0,17 0,1 0,17 0,17 0,-16 0,16 0,-17 0,36 0,-36 0,71-17,-54-1,19 1,34-36,-34 35,-1 18,1 0,-1 0,0 0,1 0,-1 0,-17 0,17 0,-35 0,36 0,-19 0,-52 0,53 0,-35 0,-19 0,54 0,-18 0,-53 0,36 0,35-18,-36 1,1-19,-36 19,35-1,1 1,-18-1,-54 18,90 0,-19 0,18 0,-17 0,17 0,-18 0,36 0,-53 0,17 0,36 0,-18 0,0 0,36 0,-19 0,19 0,-36 0,35 0,-17 0,17 0,36-18,-36-17,1 0,-18 17,17-35,-17 36,-18-36,-18 35,18 0,-52 18,16 0,19 0,35 0,-18 0,35 0,-35 0,-17 0,-36 0,35 0,1-17,-18-1,-53 0,-18 18,0 0,-17 0,0 0,-54 0,-17 0,-88 0,-70 36</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0:58.1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3052 12012,'35'0,"-18"0,36 0,18 0,17 0,36 0,-19 0,54 0,18 0,17 0,17 0,1 0,17 0,-17 0,-36 0,18 0,-17 0,-19 0,-16 0,16 0,-52 0,18 0,-1 0,1 0,-36 0,-18 0,-17 0,18 0,-36 0,-17 0,17 0,0 0,-17 0,0 0,-1 0,1 18,-1-18,19 0</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1:01.3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7973 12382,'17'0,"1"0,0 0,88 0,-18-17,70-18,-16 35,69 0,54 0,17 0,36 0,34 0,72 0,70 0,-18 0,0 0,18 0,-18 0,-52 0,-54 0,-17 0,-53 0,-36 0,1 0,-36 0,0 0,18 0,-53 0,-17 0,34 0,1 0,-18 0,18 0,-36 0,36 0,-36 0,1 0,17 0,17 0,1 0,-36 0,18 0,18 0,0 0,-18 0,17 0,1 0,-36 0,1 0,-1 0,1 0,-1 0,18 0,-18 0,1 0,-1 0,-17 0,17 0,36 0,-18 0,18 0,-1 0,-17 0,18 0,0 0,-18 0,17 0,-17 0,18 0,0 0,-18 0,53 0,-53 0,53 0,-18 0,0 0,-17 0,17 0,-17 0,-18 0,18 0,-36 0,36-18,-36 18,36 0,-18 0,17 0,1 0,-18 0,18-18,-1-17,-34 0,-1 17,-17-35,-36 36,54-1,-54 18,54 0,-1 0,1 0,-1 0,36-35,-36 17,18-35,-53 35,-35-17,53 18,-36-1,-35 18,53 0,18 0,-18 0,36 0,-36 0,35 0,-52 0,-36 0,-18-18,-17 1,-35 17,0-18,-71 18,0 0,-18 0,-35 0,-52 0,17 0,-36 0,-35 0,-17 0,-18 0,18 0,-36 0,36 0,-36 0,-17 0,-53 0,53 0,-36 0,-52 0,17 0,-70 0,0 0,-1 0,1 0,0 0,-1 0,1 0,52 0,-52 0,106 0,-36 0,-18 0,19 0,34 0,-17 0,53 0,-36 0,1 0,-54 0,54 0,-36 0,-17 0,17 0,-18 0,54 0,-1 0,19 0,16 0,36 0,53 0,-53-53,71 18,0-1,-18 1,53 18,-53-36,52 35,-16 0,34 18,-17 0,0 0,-18 0,18 0,-35 0,-1 0,-34 0,34 0,1 0,-1 0,-34 0,34 0,36 0,-17 0,16 0,1 0,-17 0,16 0,-16 0,52 0,-18 0,-34 0,34 18,1 0,-18-1,-18 19,0-19,18 18,-18-17,-17 35,17-35,0 17,54-35,-54 0,35 0,18 0,-17 0,35 0,-36 0,36 0,0 0,0 0,-18 0,0 0,0 0,18 0,0 0,-36 0,36 0,0 0,35 0,18 0,17 0,-17 0,0 0,-1 0</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1:03.4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2822 13917,'18'0,"-1"0,1 0,17 0,36 0,35 0,17 18,1-18,105 0,36 0,-1 0,54 0,-1 0,-17 0,-18 0,-17 0,-18 0,-71 0,-70 0,-35 0,-18 0,-36 0,1 0,17 0,-17 0,17 0,0 0,-17 0,0 0,-1 0,1 0,17 0,0 0,-17 0,0 0,-1 0,1 0,0 0,-71 0,0 0,0 0,-35 0,17 0,-17 0,0 0,-36 0,36 0,0 0,17 0,18 0,18 0,0 0,17 0,18 17,35 1,-17 0,53-1,-1 1,18 0,-17-18,35 0,17 0,1 0,-18 0,17 0,-35 0,-35 0,-18 0,-70 0,-35 0,-19 0,-34 0,-18 0,-18 0,18 0,-18 0,71 0,17 0,54 0,-1 0,18 17,18-17,17 0,18 0,-18 0,36 0,-1 0,-17 0,-17 0,16 0,-34 0,0 0,-1 0,1 0,35 0,35 18,18-18,35 0,71 0</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1:09.9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7885 13864,'-36'-17,"36"-1,0-17,18-1,0 19,-18 70,0 17,0 1,0-1,0 18,0-35,0-17,0-19,0-34,0-1,-18-35,-17 0,17 0,0 0,1 18,-1-35,18 34,0-34,0 17,0 0,0 0,18 35,-1-17,-17 17,18 1,0 17,-1 0,1 0,0 0,-1 0,-17 17,18 19,-1 17,-17-18,18 0,-18-17,0-1,0 19,0-1,-18 0,-17 1,-18-1,-17-18,52-17,-35 0,0 0,36 0,-19 0,19 0,-1 0,18-17,0-18,18-1,17-17,0 18,18 0,0-1,0 19,-35-1,17 18,18 0,-18 18,-17-1,-1 19,1-19,17 36,1 0,-1 0,-17 0,-1-18,1 1,-1-1,1 0,-18 0,0-17,-18-18,1 0,-18 0,17 0,0-18,-17 1,35-1,-35 1,17-1,0-17,1 35,-1-36,0 1,1 0,17 0,0-18,0 17,0-34,17 34,1 1,0 35,-18 53,0-18,0 18,0-17,0-19,0 1,0 0,17-36,36-17</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1:11.0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10954 14023,'17'0,"19"0,-1 0,35 0,36 0,88 0,-17 0,17 0,17 0,19 0,-1 0,36 0,-18 0,17 0,-35 0,1 0,-19 0,-17 0,-17 0,-1 0,-17 0,-71 0,0 0,-17 0,-1 0,-34 0,-1 0,18 0,-18 0,53 0,-35 0,18 18,-36-18,53 0,1 0,-37 0,37 0,-19 0,18 0,-17 0,17 0,0 0,1 0,-1 0,-18 0,19 0,-19 0,1 0,-18 0,-1 0,-16 0,-19 0,19 0,-19 0,19 17</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7:57:46.6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2840 5151,'17'0,"36"0,36 0,69 0,72 0,70 0,-18 0,35 0,54 0,-19 0,-34 0,-18 0,-71 0,-53 0,-52 0,-71 0,-35 0</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1:16.0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18874 14199,'0'0,"176"36,-53-36,54 0,-1 0,1 0,-1 0,-17 0,-53 0,17 0,36 0,-53 0,17 0,1 0,-1 0,-17 0,17 0,36-18,-71 18,36 0,-1 0,71-18,18 1,0 17,52 0,1 0,-1 0,19 0,16 0,19 0,-1 0,-34 0,52 0,-53 0,18 0,-18 0,18 0,17 0,1 0,-53 0,-1 0,18 0,-35 0,-17 0,-1 0,-17 0,-1 0,-17 0,-17 0,-19 0,-16 0,-1 0,-18 0,1 0,-1 0,18 0,-17 0,-1 0,1 0,-19 0,19 0,-1 0,1 0,-18 0,0 0,-18-18,-53 18,18-18,-35 1,-1 17,1-18,-1 0,-17-34,-17 34,-18 0,-18-17,-36-18,-52 0,0-17,-88-1,0 36,-71-18,-35 0,-36 18,-70 17,71 18,-54 0,1 0,70 0,-70 0,0 0,52 0,-52 0,70 0,-17 0,52 0,1 0,17 0,18 0,-18 0,35 0,-17 0,17 0,1 0,35 0,-18 0,53 0,-18 0,0 0,36 0,-1 0,36 0,18 0,-1 0,1 0,17 0,18 0,-18 0,18 0,0 0,35 18,17-18,1 17,18-17,-1 0,0 0,18 18,0 17,36-17,16-1,19 1,17 35,36-35,-1-1,-17-17,70 0,1 0,52 0,0 0,36 0,52 0,1 0,88 0,70 0,71 0,-53 0,35 0,-35 0,35 0,-35 0,-142 0,72 0,-54 0,1 0,-19 0,-52 0,-17 0,-54 0,-35 0,-53 0,-18 0,-34 0,-19 0,-52 0,-1 0,1 0,0 0,-36 0,-17 0,-18 0,-18 0,-17 0,-71 18,18 0,-53 35,18-36,-53 36,-36-35,18-18,-35 0,-18 0,-18 0,1 0,-1 0,1 0,-18 0,53 0,-18 0,53 0,0 0,18 0,17 0,18 0,17 0,1 0,17 0,-17 0,0 0,-36 0,18 0,17 0,1 0,-36 0,-17 0,17 0,1 0,-19 0,1 0,-35 0,87-18,1 18,-1 0,19 0,17 0,52 0,-16 0,52 0,-18 0,36 0,17 0,-17 0,17 0,-17 0,0 0,-1 0,-34 18,17-18,-35 17,17 1,1-18,-19 0,1 0,0 0,17 0,19 0,-1 0,17 0,19 0,34-18,1 18,35 0,0 0,35 0,0 0,36 0,17 0,0 0,71 0,-1 0,54 0,-1 0,54 0,35 0,70 0,0 0,1 0,-1 0,0 0,1 0,-1 0,0 0,1 0,-1 0,0 0,1 0,-72 0,-16 0,-54 0,18 0,-36 0,-34 0,-19 0,-17 0,-17 0,-19 0,-52 0,0 0,-53 0,0 0,-18 0,-17 0,17 0,-17 0,17 0,18 18,-18 0,0-18,54 17,-36-17,0 0,-18 0,0 0,-17 0,17 0,-17 0,-1 0,1 0,0 0,17 0,53 18,18 17,-18-17,36-1,-1 36,0-35,-17-18,0 0,18 0,-54 0,1 0,-18 0,-18-18,0 1,-17 17,-1 0,36-18,-17 18,17-18,-36 1,18-1,-17 1,-36-1,18 0,-35-17,0 35,17-18,1 1,-19-1,19 0,-19 1,-16-1,-1 1,17-19,1 19,17-1,1 18,-18 0,-18 0,17 0,-34 0,-18 0,-71 18,35-1,1 1,-18 17,-18 0,0 1,18-19,-18 36,54-35,52 0,17-18,1 0,17 17,1-17,17 18,0-1,0 19,53 17,17 0,36-1,35-16,18-19,-18-17,106 0,-106-17,18-36,-18 0,-70-18,-19 54,-16-19,-36 1,17 18,1 17,0-18,-1 0,1 1,0 17,52-18,-35 18,36 0,-36-18,18 1,-35-1,-1 0</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4:12.5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4463 7179,'17'0,"1"0,0 0,34 0,1 0,0 0,18 0,35 0,17 0,1 0,17 0,35 0,18 0,-17 0,-1 0,18 0,18 0,17 0,-35 18,-18 17,1 0,-1-17,1 17,-54-35,36 0,-53 0,17 0,1 0,-1 0,0 0,-17 0,18 0,-54 0,1 0,-18 0,0 0,-18 0,-17 0,-1 0,1 0,0 0,-1 0,18 0,18 0,0 0,18 0,17 0,36 0,-1 0,-17 0,17 0,36 0,-18-18,-35 1,-35-1,-19 1,-34 17,0 0</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4:13.2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11007 7144,'0'0,"88"-18,71 0,17 1,-17-18,-18 35,0 0,-18 0,1 0,-36 0,0 0,-35 0,18 0,17 0,0 35,18-18,17 1,54 0,-1 35,1-36,-19 19,1-1,-88-35,-18 0,0 0,-18 0,-18 0</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4:14.2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17533 6967,'18'0,"35"0,52 18,54 53,18-19,-1-16,71 17,-71-36,71 19,-70-36,17 0,-18 0,-70 0,-71 0,0 0,-17 0</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4:15.7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20249 7073,'18'0,"0"0,70 0,35 18,18-1,-17-17,52 0,1 0,34 0,-17 0,-17 0,-1 0,18 0,0 18,-70-18,34 18,-16 17,-19-35,1 0,-36 0,35 0,1 0,-36 0,0 0,-17 0,-36 0,18 0,-36 0,1 0,0 0,-1 0,1 0,0 0,17 18,-17-1</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4:16.7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27323 7197,'35'0,"18"17,17 1,1 0,17-18,36 0,17 0,35 0,-17 0,17 0,36 0,-71 0,0 0,-17 0,-54 0,-35 0,-17 0</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4:17.9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4339 8643,'18'0,"17"-18,-17 1,17-1,18-17,35 17,36 1,17 17,106 0,17 0,18 0,71 0,18 0,-1 0,-52 0,-54 0,-35 0,-87 0,-37-18,-69 0</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4:21.0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2628 5680,'18'0,"70"0,71 0,52 0,36 0,0 0,36 0,16 0,19 0,-36 0,18 0,0 0,-18 0,-17 0,-36 0,-17 0,17 17,-141-17,71 18,-89 0,-52-18,0 0,-1 0,1 17</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4:22.0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29810 4039,'-18'0,"53"18,36 0,52 17,36 0,-18-35,106 0,0 0,0 0,-18 0,-17 0,0-18,-89 1,-35-1,-70 18,17-17,1-1</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4:26.3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3263 12030,'0'0,"35"0,18 0,36 0,-1 0,0 0,35 0,1 0,17 0,35 0,-17 0,18 0,17 0,-18 0,18 0,-18 0,1 0,-36 0,0 0,-18 0,1 0,-36 0,-17 0,-1 0,-17 0,35 0,-17 17,-1 1,-34-18,-1 0,0 0,-17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7:57:52.8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2646 12612,'70'-18,"-17"1,106-19,17 1,36 0,35-18,18 0,34 35,-16 18,34 0,18 0,18 0,-35 0,-36 0,-18 0,1 0,-53 0,-1 0,-105 0,0 0,-88 0,-1 0,1 0,-53 0,-18 18,-53 35</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4:27.5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6897 10689,'35'0,"0"0,1 0,17 0,-36 0,36 0,18 0,-36 0,35 0,1 0,0 0,17 0,18 0,17-17,-17-1,-36 18,19 0,-1 0,0 0,-17 0,17 0,-35 0,35 0,-18 0,-17 0,-17 0,-1 0,18 0,-35 0,34 0,1 0,-17 0,17 0,-1 0,-16 0,34 0,1 0,17 0,0 0,0 0,1 0,-19 0,1 0,-18 0,17 0,1 0,-18 0,-18 0,18 0,0 0,-18-18,-17 18</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4:29.0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13811 10601,'18'0,"17"0,18 0,0 0,35 0,0 0,53 0,18 0,-18 0,36 0,34 0,1 0,-18 0,18 0,17 0,36-35,-54 17,-34 0,-1-17,-17 17,-36 1,-34-1,-54 18,18 0,-36 0,1 0,0 0,17 0,-17 0</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4:29.92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17798 10283,'17'0,"1"0,0 0,17 18,0 17,18 1,-18-1,53-17,54 17,-1-18,17 36,54-35,0 35,-1-35,-17-1,-17-17,35 0,-54 0,-17 0,-52 0,-19 0,-17 0,-18 0,1 0,-19 0,19 18,-36 0</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4:31.4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22560 10389,'0'0,"53"0,-18 36,36-19,-1 18,36-17,18 35,34-35,-16-1,-19 1,36 17,-36-35,54 0,-1 0,18 0,18 0,-1 0,-17 0,18 0,0 0,-18 0,-18 0,-17 0,-53 0,17 0,54-17,-54-1,-17 18,-18 0,18 0,-35 0,17 0,0 0,18 0,-53 0,35 0,0 0,18 0,-18 0,0 0,0 0,1 0,-1 0,35 0,1 0,-1 0,-17 0,18 0,-1 0,1 0,-36 0,0 0,0 0,-17 0,-1 0,-17 0,0 0,0 0,-35 0,17 0,-17 0,-1 0,18 0,1 0,17 0,0 0,-1 0,19 0,17 0,0 0,1 0,-36 0,-18 0,0-18,-17 18</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4:36.6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3598 15381,'18'0,"17"-18,18 1,0 17,35 0,36 0,52 0,1 0,34 0,18 0,36 0,0 0,-1 0,1 0,-1 0,1 0,0 0,-36 0,0 0,-17 0,-18 0,18 0,-36 0,-35 0,-17 0,-1 0,-35 0,-17 0,-18 0,-18 0,0 0,-17 0,-1 0,19 0,-19 17,1-17,0 18,-1 0,19-18,-19 0</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4:39.2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12982 13899,'0'0,"124"0,17 0,18 0,-18 0,35 0,36 0,-18 0,17 0,1 0,-36 0,1 0,35 0,-36 0,0 0,1 0,-36 0,0 0,-18 0,36 0,-53 0,17 0,1 0,-1 0,1 0,-18 0,17 0,1 0,-1 0,-35 0,36 0,-18 0,17 0,1 0,-1 0,-17 0,53 0,-18 0,-18 0,18 0,-17 0,35 0,-18 0,-18 0,18 0,-17 0,17 0,18 0,-36 0,-17 0,0 0,-18 0,0 0,-17 0,-36 0,35 0,-17 18,0 0,-35-18,35 0,0 0,-18 0,18 0,-35 0,-1 0,1 0,0 0,-1 0,1 0,-1 0,36 0,0 0,0 0,18 17,35 1,-71-18,53 0,18 0,-18 0,0 0,-17 0,17 0,0 0,18 0,18 0,34 35,-34-17,-1 0,-35-18,36 0,-1 0,-34 0,-37 0,1 0,0 0,0 0,-35 0,17 0,-17 0,-1 0,1 0,0 0,-1 0,1 0,17 0,1 0,16 0,1 0,0 0,18 0,-18 0,-36 0,36 0,-35 0,17 0,-17-18,-1 18,19 0</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4:40.1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26335 14005,'17'0,"1"0,0 0,17 0,0 0,18 0,0 0,-18 0,18 0,18 0,-18 0,70 0,18 0,18 0,35 0,18 0,17 0,0 0,18 0,-17 0,-1 0,18 0,-53 0,18 0,-36 0,36 0,-36 0,0 0,-34 0,-19 0,-35 0,-17 0,-18 0,-18 0,0 0,-17 0</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4:41.3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4568 14005,'0'0,"106"0,18 0,35 0,17 0,18 0,53 0,-18 0,36 0,52 0,1 0,-1 0,1 0,17 0,-53 0,18 0,-18 0,18 0,-35 0,-36 0,-35 0,18 0,-54 0,-16 0,-19 0,-35 0,-35 0,-35 0,-1 0,1 0</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5:08.676"/>
    </inkml:context>
    <inkml:brush xml:id="br0">
      <inkml:brushProperty name="width" value="0.05292" units="cm"/>
      <inkml:brushProperty name="height" value="0.05292" units="cm"/>
      <inkml:brushProperty name="color" value="#FF0000"/>
    </inkml:brush>
  </inkml:definitions>
  <inkml:trace contextRef="#ctx0" brushRef="#br0">1764 5644,'0'18,"0"17,0 36,0-1,0 1,0 17,0-53,0 18,0 0,0-17,0-19,0 1,0 0,18-18,-1-36,36 1,0 0,0 17,0-35,17 18,1 0,-1-36,54 36,17-1,0 1,18 18,-71-1,36 0,-19 1,-16-1,-36 18,-18 0,0 0,-17 0</inkml:trace>
  <inkml:trace contextRef="#ctx0" brushRef="#br0" timeOffset="1585.021">2081 4992,'18'-18,"0"18,-1 0,1 0,0 0,-1 0,1 0,-1 0,19 0,34 0,-52 0,35 0,0 0,-18 0,18 0,-18 0,-17 0,0 0,-1 0,1 0,-1 0,1 0,17 0,-17-17,17 17,1 0,-1 0,0-18,-17 18,-1 0,1 0,0 0,-1 0</inkml:trace>
  <inkml:trace contextRef="#ctx0" brushRef="#br0" timeOffset="2648.7567">2893 4657,'17'0,"1"0,0 0,17 0,-17 17,-1 1,1-18,0 18,-1-1,1-17,-1 18,1 17,0-17,-1-1,-17 1,18 0,0 17,-18-17,17 17,-17-17,18 17,-18-18,18 19,-1-36,-17 17,0 1,0 17,-17-17,-1 0,0-1,1-17,-19 18,1-1,17-17,-34 18,34 0,0-1,1-17</inkml:trace>
  <inkml:trace contextRef="#ctx0" brushRef="#br0" timeOffset="3859.1327">1464 7038,'0'-18,"35"18,18-17,0 17,-35 0,52-18,-17 18,35 0,1 0,-1 0,-18 0,-17 0,0 0,18 0,-1 0,-34 0,-1 0,0 0,-17 0,-1 0,1 0,0 0,-1 0</inkml:trace>
  <inkml:trace contextRef="#ctx0" brushRef="#br0" timeOffset="4955.5686">2222 6738,'18'0,"35"0,18 0,-36 0,0 0,36 18,-54-18,1 0,0 0,17 0,0 17,-17 1,-1 0,19-18,-36 17,17 19,-17-19,0 18,0-17,-17 17,-1 1,0-1,18 0,-17 0,-1 18,1-35,-1 17,0-17,1 0,-19-1,1-17,17 18,1-1,-18 1,17-18,-17 18,35-1,-18-17</inkml:trace>
</inkml:ink>
</file>

<file path=ppt/ink/ink4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5:49.876"/>
    </inkml:context>
    <inkml:brush xml:id="br0">
      <inkml:brushProperty name="width" value="0.05292" units="cm"/>
      <inkml:brushProperty name="height" value="0.05292" units="cm"/>
      <inkml:brushProperty name="color" value="#FF0000"/>
    </inkml:brush>
  </inkml:definitions>
  <inkml:trace contextRef="#ctx0" brushRef="#br0">17110 3387,'-18'17,"18"19,0-19,0 18,0 1,0-19,0 19,0-19,18-70,17 0,53-35,18-35,17 35,36-1,35 1,53-18,-35 36,0-18,-18 17,17 1,-34-1,17 0,-18 1,-17-1,0 1,-1 17,1 18,-71 17,18-17,-18 17,-52 18,-1-18,-18 18,-69 0,-37 0,-52 0,-18 0,-52 36,17-19</inkml:trace>
  <inkml:trace contextRef="#ctx0" brushRef="#br0" timeOffset="1002.8313">17092 2981,'0'53,"18"53,17-18,0 18,-17-18,0 18,-18-71,0 18,17 18,1-36,-18-18,35-34,0-18,36-54,17 19,18-36,0 0,53-17,35-18,17 17,19 1,-19-19,36 19,-53-18,-17 17,17 36,-71 18,-17 17,-36 17,-17 19,-35 17,0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7:57:53.4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2946 13564,'0'0,"53"0,17 0,18 0,53 0,36 0,-1 0,36 0,0 0,17 0,0 0,36 0,-36 0,-17 0,-36 0,36 0,-18 36,-71-36,36 17,-88 1,-36-1,-17-17,-1 0,-17 18,-17 0</inkml:trace>
</inkml:ink>
</file>

<file path=ppt/ink/ink5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6:07.3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4286 1182,'18'0,"17"0,-17 0,17 0,53 0,36 0,-1 0,18 0,18 0,17 0,1 0,-1 0,18 0,-35 0,-18 0,18 0,-53 0,0 0,-54 0,1 0,18 17,-18 1,-18 0,-17-18,35 17,0 1,-18 0,35-1,1 1,0 0,-19-18,19 0,17 0,36 0,-36 0,0 0,0 0,0 0,18 0,-53 0,0 0,0 0,-18 17,18 1,0-1,-18-17,-17 0,53 0,-1 18,1 0,-36-18,36 0,-1 0,18 0,-17 0,17 0,0 0,0 0,1 0,-1 0,0 0,18 0,-71 0,36 0,-36 0,0 0,36 17,-36 1,-17 0,-1-18,19 0,17 17,-18 1,-18-18,1 0,17 0,1 0,-19 0,19 0,-19 0,1 0,0 0,34 0,1-18,0 1,-17-1,16 0,1-17,-17 35,-19-18,1 18,35-17,-36-1,1 18,0 0,17 0,-17 0,17-17,-17 17,17-18,-17 0,-1 1,1-1,-1 0,1 1,0 17,-1 0,1 0,17 0,-17 0,17 0,0 0,1 0,-19 0,19 0,-19 17,1-17,-71 0,-18 0,1 0,-36 0,-17 0,-54 18,36-18,-71 0,1 0,-19 0,1 0,0 0,17 0,1 0,16 0,-16 0,-1 0,36 0,-1 0,54 0,17 0,0 0,18 0,0 0,17 0,18 0,-17 0,-1 0,36 0,-36 0,19 0,-19 0,18 0,-18 0,19 0,34 0,-17 0,-1 0,19 0,-1 0,0 0,-17 0,0 0,-18 0,18 0,-18 0,-18 0,18 0,-17 0,-1 0,-17 0,0 0,-36 0,36 0,0 0,0 0,0 0,-18 0,53 0,-35 18,17-1,18 1,0-18,0 18,0-1,18-17,-18 18,18-18,-18 0,18 0,-1 0,1 0,18 0,-19 0,19 0,-1 0,0 0,1 0,-1 0,36 0,-1 0</inkml:trace>
</inkml:ink>
</file>

<file path=ppt/ink/ink5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6:09.4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13899 1252,'36'18,"17"0,17-1,-17-17,53 18,0 0,-71-18,53 0,0 0,18 0,-18 0,-35 0,-17 0,17 0,-36 0,18 0,1 0,-1 0,0 0,-17 0,0 0,17 0,0 0,18 0,-18 0,-17 0,53 0,-19 0,1 0,0 0,18 17,-54-17,1 0,0 0,-1 18,1-1,35-17,-18 18,18 0,-35-18,-1 0,19 0,-19 0,1 17,0-17,-1 0,1 0,17 0,0 0</inkml:trace>
</inkml:ink>
</file>

<file path=ppt/ink/ink5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6:12.5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20884 1376,'18'0,"17"0,1 0,17 17,-18-17,53 18,-35-18,0 0,0 0,17 0,1 0,-36 0,0 0,-17 0,17 0,1 0,-19 0,1 0,35 0,-36 0,19 0,17 0,-18 0,18 0,0-18,-18 18,-17 0,17 0,0 0,18 0,0 0,-18 0,18 0,0 0,-18 0,18 0,0 0,18 0,-18 0,17 0,-17 0,-17 0,16 0,1 0,-17 0,17 0,17 0,-17 0,0 0,0 0,0 0,-18 0,0 0,1 0,17 0,-18 0,-18 0,19 0,-1 0,0 0,1 0,-19 0,36 0,0 0,-35 0,35 0,-18 0,-18 0,1 0,0 0,-1 0,1 0,0 0,17 0,0 0,-17 0,17-17,0 17,1 0,-19 0,36 0,-17 0,16-35,-34 35,0 0,-1-18,1 18,0 0,-1 0,1 0,-18-18,0 1,0-19,-18 19,-17-1,17 18,-17-18,0 1,-18-1,35 18,-17 0,17 0,-17 0,17 0,-34 0,-1 0,35 0,-35 0,0 0,18 0,-18 0,-18 0,18 0,-35 0,-18 0,18 0,0 0,-35 0,-1 0,36 0,-18 0,0 0,18 0,35 0,-17 0,17 0,17 0,19 0,-1 0,0 0,1 0,-1 0,-17 0,17 0,-35 0,0 0,-17 0,35 0,-54 0,1 0,18 0,-19 0,19 0,17 0,35 0,1 0,-1 0,0 0,1 0,-1 0,-17 0,17 0,-52 0,34 0,1 0,-18 0,18 0,17 0,-17 0,17 0,1 0,-1 0,0 0,1 0,-1 0,1 0,-1 0,0 0,1 0,-19 0,1 0,17 0,1 0,-1 0,1 0,-19 18,19-1,-19-17,19 0</inkml:trace>
</inkml:ink>
</file>

<file path=ppt/ink/ink5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6:31.6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4322 6068,'0'17,"17"-17,1 0,-1 18,19-18,17 18,-18-1,-17-17,17 0,53 18,-70-18,17 0,18 0,0 0,0 0,17 0,-34 0,34 0,1 0,17 0,-18 0,-17 0,18 0,17 0,-17 0,-1 0,18 0,-35 0,18 0,-18 0,35 18,-18-1,-34-17,17 0,0 0,-18 0,18 0,0 0,-18 0,18 0,0 0,-36 0,19 0,17 0,-36 0,19 0,-19 0,36 0,-18 0,36 18,-36-18,-17 0,17 0,0 0,1 0,-1 0,0 0,-17 0,17 0,18 0,-35 18,-1-18,1 0,0 0,52 17,-52-17,70 18,-17-1,34 1,-52-18,36 0,-1 0,35 0,-35 0,18 0,-18 0,-35 0,18 0,17 0,-17 0,-1 0,-35 0,36 0,0 0,-1 0,-17 0,18 0,-1 0,-17 0,18 0,17 0,-18 0,19 0,-19 0,-17 0,0 0,18 0,-1 0,-35 0,18 0,0 0,-18 0,18 0,0 0,-17 0,17 0,-1 0,-16 0,17 0,0 0,-1 0,19 0,0 0,17 0,-18 0,-17 0,18 0,-1 0,-34 0,17 0,-1 0,-16 0,34 0,-17 0,0 0,0 0,18 0,-1 0,18 0,1 0,-19 0,-17 0,18 0,-1 0,1 0,-18 0,17 0,1 0,-36 0,36 0,-1 0,-17 0,-18 0,36 18,-18-1,-36-17,89 18,-88-18,52 0,1 0,17 0,-35 0,18 0,-18 0,17 0,-17 0,18 0,-1 0,-17 0,35 0,-17 0,17 0,-17 0,-1 0,-17 0,18 0,-1 0,-17 0,-18 0,36 0,-1 0,-17 0,18 0,-1 0,19 0,-19 0,18 0,-35 0,18 0,-18 0,-18 0,18 0,0 0,-18 0,0 0,1 0,-1 0,-17 0,-1 0,1 0,0 0,-1 0,1 0,0 0,-1 0,1 0,17 0,-17 0,-1 0,-17-18,-17 18,17-17,-18 17,0 0,-17-18,18 18,-1-18,18 1,-18-1,1 18,-1 0,-35 0,18 0,-36-17,36-1,0 18,-36 0,1 0,17 0,0 0,-18 0,18 0,-17 0,17 0,17 0,-16 0,-1 0,-18-18,36 18,17 0,1 0,-1 0,0 0,1 0,-1 0,0 0,-17 0,0 0,-18 0,0 0,18 0,-18 0,0 0,18 0,-18 0,0 0,0 0,18 0,-18 0,17 0,-17 0,-17 0,35 0,-36 0,0 0,1 0,-18 0,35 0,-35 0,-18 0,53 0,-35 0,17 0,-17 0,0 0,0 0,17 0,0 0,-17 0,0 0,17 0,-17 0,35 0,-35 0,18 0,-19 0,1 0,0 0,-18 0,53 0,-35 0,0 0,-18 0,18 0,0 0,-1 0,1 0,-35 0,35 0,-36 0,1 0,34 0,1 0,-35 0,35 0,-1 0,1 0,0 0,-18 0,18 0,35 0,-35 0,17 0,-17 0,18 0,-19 0,1 0,0 0,0 0,17 0,-17 0,18 0,-19 0,19 0,17 0,0 0,-18 0,18 0,1 0,-1 0,17 0,-34 0,17 0,0 0,18 0,-1 0,19 0,-19 0,-16 0,34 0,-17 0,17 0,-17 0,-18-17,18-1,-18 0,35 18,-17 0,-36-17,36-1,17 18,-35-18,36 18,-19 0,19 0,-1 0,-17 0,35-17,-18-1,53 0,18 18,-35 0,35 0,18 0,17 0,35 0,-17 0,17 0,36 0,-18 0,36 0,-1 0,1 0,-1 0,-17 0,17 0,-35 0,0 0,18 0,-36 0,-17 0,18 0,-36 0,0 0,18 0,-53 0,0 0,0 0,-18 0,18 0,0 0,-35 0,52 0,-35 0,18 0,0 0,18 0,-36 0,36 0,-1 0,1 0,-36 0,36 0,-19 0,-16 0,17 0,0 0,-36 0,36 0,0 0,0 0,17 0,1 0,-18 0,0 0,17 0,1 0,-36 0,18 0,0 0,18 0,-18 0,-1 0,1 0,0 0,0 0,0 0,0 0,0 0,0 0,-18 0,18 0,-18 0,1 0,17 0,-1 0,-34 0,17 0,18 0,0 0,0 0,0 0,0 0,0 0,17 0,1 0,17 0,-35 0,18 0,-18 0,0 0,17 0,-17 0,-35 0,35 0,-1 0,-34 0,35 0,-18 0,-17 0,17 0,-17 0,17 0,0 0,1 0,17 0,-18 0,-17 0,-1 0,1 0,17 0,0 0,-17 0,0 0,-1 0,1 0,0 0,-1 0,18 0,-17 0,0 0,35 0,-18 0,35 0,1 0,-36 0,1 0,17 0,-18 0,0 0,0 0,-17 0,17 0,-17 0,0 0,-1 0,1 0,17 0,0 0,1 0,-1 0,18 0,-18 0,36 0,-36 0,18 0,-35 0,-1 0,1 0,-1 0,1 0</inkml:trace>
</inkml:ink>
</file>

<file path=ppt/ink/ink5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6:38.0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6174 15205,'17'17,"-17"1,18-18,0 0,-1 0,36 18,-18-18,1 0,-1 0,0 0,0 0,18 0,0 0,-17 0,-1 0,35-18,-34 0,17 1,-18 17,53-18,-17 0,-1 1,-35-1,18 1,0-1,0 18,0 0,0 0,0 0,-35 0,35 0,-1 0,-34 0,35 0,0 0,-18 0,18 0,0 0,0 0,17 0,19 0,-1 0,35 0,-34 0,-1 0,35-18,-17 1,-53 17,18 0,-1 0,1 0,-18 0,-1 0,1 0,-17 0,17 0,17 0,-35 0,18 0,0 0,-17 0,16 0,1 0,-17 0,34 0,1 0,-1 0,-17 0,18 0,17 0,-17 0,-1 0,18 0,0 0,-17 0,17 0,-35 0,18 0,-18 0,-18 0,18 0,0 0,-18 0,18 0,0 0,-18 0,18 0,0 0,-18 0,0 0,18 0,-35 0,53 0,-18 0,-18 0,18 0,0 0,-18 0,18 0,0 0,-18 0,18 0,-18 0,0 0,1 0,-19 0,19 0,-1 0,-17 0,17 0,-17 0,34 0,1 0,-17 0,-1 0,18 0,-18 0,0 0,18 0,-17 0,-1 0,0 0,-17 0,-1 0,1 0,0 0,-1 0,1 0,0 0,-1 0,1 0,0 0,-1 0,1 0,-1 0,1 0,0 0,-1 0,-17 17,18-17,0 0,-18 18,0 0,0 17,0-18,0 19,0-19,0 19,0-1,-18-17,0-18,-17 0,17 0,1 0,-18 0,-1 0,-34 17,34-17,-52 18,18-1,-19 1,37-18,-54 18,35-1,1-17,-19 0,1 0,0 0,0 0,-71 0,71-17,-18-1,35 18,-17 0,0 0,35 0,-17 0,17 0,-18 0,18 0,-53-18,71 1,-35-1,-1 1,-17-1,35 18,-35 0,0 0,-1 0,-17 0,1 0,16 0,-16 0,16 0,1 0,0 0,0 0,0 0,-18 0,18 0,-1 0,1 0,0 0,-35 0,34 0,-34 0,35 0,0 0,17 0,-17 0,17 0,18 0,0 0,-17 0,-1 0,54 0,-54 0,18 0,18 0,-18 0,0 0,0 0,0 0,-17 0,17 0,-35 0,17 0,0 0,1 0,17 0,18 0,-1 0,19 0,-1 0,36 0,-1 18,54-1</inkml:trace>
</inkml:ink>
</file>

<file path=ppt/ink/ink5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6:39.3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15734 15311,'18'0,"17"0,-18 0,19 0,17 0,0 0,17-18,1 0,-36 18,18 0,17 0,19 0,-19 0,1 0,-18 0,17 0,1 0,-54 0,19 0,-1 0,-17-17,-1-1,1 18,-1 0,19 0,-19 0</inkml:trace>
</inkml:ink>
</file>

<file path=ppt/ink/ink5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6:40.1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17939 15311,'17'0,"1"0,0 0,17 0,0 0,36 0,-1 0,36 0,71 0,-1 0,36 0,17 0,0 0,18 0,-53 0,53-18,-88-35,-36 35,-70 1,-17 17,-1 0</inkml:trace>
</inkml:ink>
</file>

<file path=ppt/ink/ink5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6:41.1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20884 15258,'0'35,"53"-35,0 18,-17-1,16-17,37 0,34 0,1 0,17 0,0 0,35 0,36 0,0 0,-36 0,0 0,-52 0,-18 0,17 0,-52 0,-1 0,1 0,-18 0,17 0,1 0,-18 0,-36 0,1 0,0 0,-1 0</inkml:trace>
</inkml:ink>
</file>

<file path=ppt/ink/ink5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6:53.9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17480 7355,'18'0,"17"0,0 0,36 0,-1 18,-17-18,36 18,-54-18,53 0,-17 0,-1 0,-17 0,-18 0,18 0,-35 0,17 0,-17 0,-1 0,19 0,-19 0,19 0,-1 0,0 0,18 0,-18 0,-17 0,17 0,18 0,-18 0,18 0,18 0,-18 0,35 0,-17 0,17 0,-18 0,1 0,-36 0,18 0,0 0,-35 0,17 0,0 0,-17 0,0 0,-1 0,18 0,1 0,17 17,0-17,-18 0,35 0,19 0,-1 0,18 0,17 0,1 0,-1 0,-35 0,-17 0,-18 0,17 0,1 0,-18 0,-18 0,18 0,-18 0,-17 0,17 0,-17 0,17 0,-17 0,-1 0,19 18,-19-18,36 18,-35-1,17-17,36 18,-54-18,36 0,18 18,-18-1,-36-17,54 0,-1 0,1 0,-18 0,17 0,1 0,-36 0,18 0,0 0,-18 0,1 0,-1 0,0 0,-17 0,-1 0,1 0,0 0,-1 0,1 0,0 0,17 0,0 0,-17 0,17 0,-17 0,17 0,0 0,1 0,-1 0,35 0,-34 0,34 0,-17 0,0 0,18 0,-1 0,-17 0,0 0,18 0,-36 0,0 0,18 0,-18 0,1 0,-1 0,-17 0,-1 0,1 0,17 0,18 0,-18 0,1 0,-1 0,0 0,-17 0,-1 0,1 0,0 0,-1 0,1 0,0 0,-1 0,-17-17,0-1,0 0,0 1,0-1,-17-17,-1-1,18 19,-18 17,1-18,-1 0,0 1,1 17,-1-18,0 1,1 17,-1 0,-35-18,36 18,-1 0,0-18,1 18,-1-17,-17-1,0 0,17 18,0 0,-17-17,17 17,1 0,-1 0,-17 0,17 0,-35 0,0 0,18 0,-18 0,0 0,18 0,-18 0,0 0,18 0,-18 0,0 0,18 0,-18 0,0 0,18 0,-36 0,0 0,1 0,-18 0,0 0,-1 0,-16 17,16 1,1 0,-18-1,-17 1,35-18,-53 0,17 0,1 0,-1 0,1 0,34 0,1 0,-35 0,35 0,-1 0,1 0,-35 0,35 0,-1 0,-34 0,35 0,-36 0,1 0,-1 0,18 0,-17 0,-1 0,1 0,17 0,0 0,18 0,18 0,34 0,-17 0,36 0,-1 0,-17 0,17 0,1 0,-1 0,-35 0,18 0,-18 0,35 0,-35 0,18 0,0 0,17 0,-17 0,-1 0,19 0,-1 0,1 0,-36-18,35 18,0 0,1 0,-19-17,19 17,-1 0,1 0,-1 0,0 0,1 0</inkml:trace>
</inkml:ink>
</file>

<file path=ppt/ink/ink5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6:57.4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2152 7920,'18'0,"-1"0,18 0,1 0,87 17,18 19,53-19,-17-17,17 0,35 0,18 0,-53 0,-18 0,1 0,-54 0,1 0,-1 0,-87 0,16 0,1 0,0 0,-35 0,17 0,-17 0,17 0,0 0,1 0,17 0,0 0,-18 0,18 0,17 0,-34 0,34 0,1 0,-18 0,35 0,-18 0,19 0,-19 0,18 0,-17 0,17 0,-35 0,17 0,1 0,0 0,-18 0,-1 0,1 0,-17 0,-1 0,0 0,-17 18,-1-18,1 0,17 0,-17 18,0-18,-1 0,19 17,-19-17,1 0,-1 0,1 0,0 0,-1 18,1-18,0 0,-1 0,19 0,-19 0,19 0,-19 0,1 0,-1 0,1 0,0 0,-1 0,1 0,0 0,-1 0,1 0,0 0,-1 0,18 0,1 0,17 0,-18 0,0 0,0 0,-17 0,0 0,-1 0,1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7:57:54.0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3687 14817,'17'0,"36"0,71 0,52 0,53 0,36 0,52 0,1 0,-1 0,-17 0,-71 0,-17 0,-35 0,-36 0,-71 17,-52-17,-1 0,-17 18,-35-18,-18 18,-35 17</inkml:trace>
</inkml:ink>
</file>

<file path=ppt/ink/ink6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7:00.5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24871 7320,'17'-18,"36"18,-17 0,87 0,-52 18,17 0,-18-18,36 0,-18 0,18 0,-18 0,1 0,-19 0,-34 0,16 0,1 0,-17 0,17 0,-36 0,18 0,36 0,-18 0,0 0,0 0,17 0,-17 0,18 0,-18 0,17 0,-17 0,0 0,0 0,-18 0,18 0,0 0,0 0,0 0,0 0,-18 0,18 0,0 0,-18 0,18 0,0 0,18 0,-18 0,35 0,-18 0,1 0,-36 0,18 0,0 0,-18 0,18 0,0 0,-18 0,36 0,17 0,-17 0,-1 0,18 0,-17 0,-36 0,36 0,-18 0,-18 0,18 0,17 0,-17 0,0 0,18 0,-36 0,36 0,-1 0,1 0,-36 0,18 0,0 0,0 0,0 0,17 0,-17 0,0 0,0 0,0 0,-18 0,18 0,0 0,-18 0,1 0,-19 0,1 0,0 0,-1 0,1 0,17 0,0 0,-17 0,0 0,-1 0,1 0,0 0,-1 0,36 17,-53 1,35-18,-17 0,0 0,17 0,-17 0,-1 0,1 0,17 18,0-18,-17 0,0 0,-1 0,1 0,0 0,-1 0,1 0,0 0,-1 0,18 0,1 0,-1-18,-35 0,18 18,-1 0,1 0,0 0,-1 0</inkml:trace>
</inkml:ink>
</file>

<file path=ppt/ink/ink6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7:06.0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17798 9013,'17'0,"1"0,17 0,-17 0,17 0,0 0,1 0,-19 0,1 0,17 0,0 0,1 0,-1 0,0 0,18 0,0 0,-18 0,18 0,0 0,0 0,0 0,18 0,-36 0,53 0,0 0,18 0,0 0,17 0,1 0,-1 0,1 0,-18 0,52 0,-16 0,16 0,-52 0,53 0,-18 0,18 0,-53 0,17 0,1 0,-36 0,0 0,-18 0,1 0,-18 0,18 0,-1 0,1 0,-18 0,17 0,1 0,-1 0,-17 0,0 0,18 0,-18 0,35 0,-18 0,1 0,17 0,-17 0,-19 0,19 0,0 0,-18 0,-18 0,18 0,17-17,-52 17,35 0,-18 0,-17 0,35 0,-36 0,36 0,0 0,-18 0,18 0,18 0,-1 0,-17 0,0 0,18 0,-1 0,-17 0,0 0,18 0,-18 0,0 0,0 0,-18 0,35 0,-17 0,-17 0,16 0,1 0,-17 0,17 0,-18 0,-18 0,36 0,0 0,-17 0,17 0,17 0,-35 0,18 0,0 0,-35 0,35 0,-36 0,1 0,0 0,-1 0,1-18,0 1,-1 17,1 0,17 0,-17 0,17 0,-17 0,-1 0,1 0,0 0,-1 0,1 0,0 0,-1 0,1 0,-1 0,1 0</inkml:trace>
</inkml:ink>
</file>

<file path=ppt/ink/ink6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7:17.6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1976 11307,'17'-18,"1"18,-1-18,1 1,0-1,17 18,0 0,-17 0,17 0,-17 0,17 0,0 0,-17 0,35 0,-18 0,18 0,0 0,-35 0,35 0,0 0,17 0,-17 0,18 0,17 0,0 0,0 0,0 0,36 0,-36 0,71 18,-36-1,36 1,-18 35,18-36,-36 1,36 0,-18-1,18 36,-36-35,36 35,-18-36,18 1,-36 0,1-1,-1 19,1-19,-1 1,-34 0,-19-18,54 17,-36 1,18-1,-71-17,35 0,1 0,-18 0,0 0,0 0,-18 0,18 0,-18 0,1 0,16 0,1 0,-35 0,35 0,0 0,-18 0,18 0,-18 0,-17 0,17 0,-17 0,17 0,0 0,-17 0,0 0,-1 0,1 0,0 0,17 0,-17 0,-1 0,1 0,17 0,-17 0,17 0,-35-17,18 17,17-18,-17 18,17-17,-18 17,1 0,0-18,17 0,-17 1,-1 17,1 0,17-18,-35 0,18 1,17 17,-35-18,35 0,-17 18,0-17,-18-1,0-17,0 17,-18 1,-17-19,-1 19,1 17,-18-36,0 19,18-1,-18 1,-35-19,-18 19,36-19,-19 19,36 17,1 0,16 0,-17 0,0 0,18 0,-18 0,0 0,36 0,-36 0,0 0,35 0,-17 0,0 0,-1 0,1 0,0 0,-18 0,0 0,18 0,-18 0,-18 0,-17-18,18 18,-19 0,1 0,0 0,0 0,0 0,-18 0,18 0,-1 0,1 0,18 0,-19 0,36 0,-17 0,-1 0,1 0,17 0,-53-18,18-17,0 17,-18 1,35-1,18 18,-17 0,-18 0,17 0,-17 0,17 0,-17 0,0 0,-36 0,36 0,0 0,17 0,19 0,-19 0,0 0,1 18,-1-1,36-17,-53 18,17 0,-35-1,18 1,18 0,-18-1,17 1,0 0,19-1,16-17,1 18,17 0</inkml:trace>
</inkml:ink>
</file>

<file path=ppt/ink/ink6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7:20.6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19050 10760,'18'17,"-1"-17,1 0,0 0,34 0,19 0,-36 0,36 0,17 0,0 0,0 0,36 0,-1 0,1 0,-18 0,17 0,1 0,-1 0,1 0,-19 0,19 0,-1 0,1 0,-1 0,-17 0,53 0,-18 0,-53 0,0 0,18 0,-18 0,1 0,-1 0,0 0,-17 0,34 18,-34 0,-1-18,1 0,0 0,-18 0,17 0,1 0,-18 0,35 0,-18 0,18 0,1 0,-1 0,-18 0,19 0,-19 0,18 0,-17 0,-53 0,34 0,-16 0,-1 0,-17 0,-1 0,1 0,35 17,-18-17,-17 0,-1 0,1 0,0 0,-1 0,1 0,0 0,17 0,0 0,0 0,-17 0,17 0,1 0,-19 0,1 0,0 0,-1 0,18 0,1 0,-19 0,1 0,0 0,-1 0,1 0,0 0,17 18,18 0,-36-18,54 0,-18 0,-18 0,0 0,1 0,-19 0,1 0</inkml:trace>
</inkml:ink>
</file>

<file path=ppt/ink/ink6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7:22.3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26670 10795,'18'0,"17"0,-17 0,52 0,36 18,-71-18,53 0,36 0,-1 0,18 0,-17 0,17 0,-17 0,34 0,-17 0,-17 0,-1 0,-34 0,52 0,-36-18,-52 18,36 0,16 0,1 0,18 0,-1 0,1 0,-1 0,-17 0,-18 0,18 0,-18 0,0 0,1 0,-19 0,18 0,-17 0,17 0,-35 0,70 0,-52 18,-18-18,17 0,1 0,-36 0,18 0,0 0,-18 0,36 0,0 0,-19 0,-16 0,17 0,0 0,-18 0,0 0,18 0,-35 0,35 0,0 0,-36 0,36 0,-18 0,36 0,-18 0,35 0,0 0,36 0,-36 0,35 0,1 0,17 0,-71-18,1 0,-18 1,-35-1,-1 18,1 0,0 0,-1 0,1 0,-1 0,1 0</inkml:trace>
</inkml:ink>
</file>

<file path=ppt/ink/ink6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7:30.7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13811 13176,'36'18,"-19"-18,18 0,36 0,0 0,-1 0,18 0,18 0,53 0,-18 0,35 0,36 0,-36 0,1 0,-1 0,-35 0,18 0,-53 0,17 0,1 0,-36 0,-17 0,-1 0,-17 0,18 0,-1 0,1 0,17 0,-35 0,35 0,0 0,36 0,-1 0,-35 0,36 0,-1 0,1 0,17 0,0 0,18 0,17 0,53 0,-17 0,17 0,-17 0,17 0,1 0,17 0,-53 0,17 0,-17 0,0 0,-17 0,-36 0,-18 0,-34 0,-1 0,-18 0,1 0,-53 0,17 0,-18 0,19 0,-19 0</inkml:trace>
</inkml:ink>
</file>

<file path=ppt/ink/ink6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7:32.8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24518 13106,'18'0,"-1"0,1 0,0-18,-18 0,35 18,18 0,-18 0,18 0,35 0,18 18,-53-18,70 0,-17 0,18 0,-1 0,1 0,-1 0,-17 0,53 0,-18 0,18 0,-54 0,19 0,-1 0,1 0,-18 0,17 0,1 0,-1 0,-35 0,0 0,1 0,34 0,-52 0,17 0,-18 0,-17 0,36 0,-19 0,1 0,-18 0,35 0,35 0,1 0,-1 0,1 0,-19 0,54 0,-18 0,18 0,-53 0,17 0,1 0,-1 0,-17 0,18 0,-36 0,18 0,-53 0,35 0,-18 0,-17 0,-17 0,16 0,1 0,-17 0,17 0,-1 0,-16 0,17 0,17 0,1 0,-18 0,17 0,18 0,-17 0,-18 0,17 0,-17 0,-35 0,35 0,0 0,-18 0,18 0,0 0,0 0,-18 0,0 0,-17 0,17 0,-17 0,0 0,-1 0,1 0,0 0,17 0,-18 0,36 0,0 0,-35 0,17 0,1 0,-1 0,0 0,-17 0,-1 0,1 0,17 0,18 0,-35 0,17 0,0 0,-17 0,17 0,1 0,-19 0,1 0,-1 0,1 18,-36-1</inkml:trace>
</inkml:ink>
</file>

<file path=ppt/ink/ink6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07:34.7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2134 13952,'0'0,"36"0,-19 0,36 0,18 0,35-17,17-1,-35 18,36 0,17 0,35 0,36 0,-1 0,-16 0,16 0,1 0,-18 0,18 0,-1 0,-17 0,-17 0,-1 0,-17 0,17 0,-35 0,18 0,-53 0,17 0,36 0,-53 0,17 0,1 0,-36 0,0 0,0 0,18 0,-18 0,1 0,-19 0,-35 0,18 0,0 0,-17 0,17 0,-1 0,-16 0,-1 0,18 0,-18 0,0 0,18 0,-17 0,17 0,-1 0,37 0,-36 0,35 0,0 0,-17 0,17 0,-18 0,18 0,-17 0,17 0,-35 0,35 0,-17 0,17 0,0 0,36 0,-1 0,-35 0,1 0,-19 0,1 0,-18-18,-18 18,-17 0,-1-17,18-1,-17 18,0 0,17 0,-17 0,-1 0,1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7:57:54.7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4339 15840,'0'17,"53"1,0-18,35 0,53 0,71 0,35 0,53 0,17 0,89 0,70 0,18 0,-18 0,-105 0,-54 0,-35 0,-70 0,-35 0,-107 0,-52 0,-1 0,1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7:58:06.6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21749 5662,'17'0,"19"0,-1 0,18 0,17 18,-34-18,87 17,-52 1,-36-18,53 0,71 0,-36 0,54 0,-1 0,18 0,-17 0,-1 0,0 0,1 0,17 0,-18 0,1 0,-1 0,0 0,1 0,-1 0,1 0,17 0,17 0,1 0,-18 0,18 0,-36 0,36 0,-71-18,-18 1,-17 17,-18 0,0 0,-17 0,-36 0,-17 0,0 0,-18-18,-18 0,-35 18</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7:58:07.8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7937 5697,'18'0,"17"0,36 18,-36-18,53 0,36 0,35 0,70 0,0 0,36 0,35 0,52 0,1 0,71 0,69 0,-69 0,-71 0,-18 0,-88 0,17 0,-52 0,0 0,-36 0,-53 0,-34 0,-36 0,17 0,-17 0,-35 0,17 0,-17 0,-1 0,1 0,17 0,0 18,1-18,70 17,-36-17,18 0,36 0,-18 0,17 0,-35 0,0 0,-35 0,0 0,-35 0,17 0,-17 0,-1 0,1 0,0 0,17 0,0 0,18 0,0 0,-35-17,-1 17,1 0,35-18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E46282-0D89-F70E-A88C-7EF30D05E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03E56519-37EF-C6F9-46CB-F12A666EBB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C274AA80-8E25-FA4A-9262-F19BBA0DD72F}"/>
              </a:ext>
            </a:extLst>
          </p:cNvPr>
          <p:cNvSpPr>
            <a:spLocks noGrp="1"/>
          </p:cNvSpPr>
          <p:nvPr>
            <p:ph type="dt" sz="half" idx="10"/>
          </p:nvPr>
        </p:nvSpPr>
        <p:spPr/>
        <p:txBody>
          <a:bodyPr/>
          <a:lstStyle/>
          <a:p>
            <a:fld id="{30ECEAEA-F67E-4BC1-AA45-7377B7866890}" type="datetimeFigureOut">
              <a:rPr lang="en-IN" smtClean="0"/>
              <a:t>18-09-2024</a:t>
            </a:fld>
            <a:endParaRPr lang="en-IN"/>
          </a:p>
        </p:txBody>
      </p:sp>
      <p:sp>
        <p:nvSpPr>
          <p:cNvPr id="5" name="Footer Placeholder 4">
            <a:extLst>
              <a:ext uri="{FF2B5EF4-FFF2-40B4-BE49-F238E27FC236}">
                <a16:creationId xmlns="" xmlns:a16="http://schemas.microsoft.com/office/drawing/2014/main" id="{DFABA675-BA2E-FFF8-3292-B70283D0A3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F856416-2E6A-3F08-895B-7F04CF9DD8B9}"/>
              </a:ext>
            </a:extLst>
          </p:cNvPr>
          <p:cNvSpPr>
            <a:spLocks noGrp="1"/>
          </p:cNvSpPr>
          <p:nvPr>
            <p:ph type="sldNum" sz="quarter" idx="12"/>
          </p:nvPr>
        </p:nvSpPr>
        <p:spPr/>
        <p:txBody>
          <a:bodyPr/>
          <a:lstStyle/>
          <a:p>
            <a:fld id="{D54DF285-9556-4706-B856-A71307D98A89}" type="slidenum">
              <a:rPr lang="en-IN" smtClean="0"/>
              <a:t>‹#›</a:t>
            </a:fld>
            <a:endParaRPr lang="en-IN"/>
          </a:p>
        </p:txBody>
      </p:sp>
    </p:spTree>
    <p:extLst>
      <p:ext uri="{BB962C8B-B14F-4D97-AF65-F5344CB8AC3E}">
        <p14:creationId xmlns:p14="http://schemas.microsoft.com/office/powerpoint/2010/main" val="1232756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9A0DFE-4B22-0473-B4A6-4D6B9410A7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C8095E2-6FAF-069E-66C4-B7D5BD1FAC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F2BD1B7-23E7-3324-5338-CF76CC052F2F}"/>
              </a:ext>
            </a:extLst>
          </p:cNvPr>
          <p:cNvSpPr>
            <a:spLocks noGrp="1"/>
          </p:cNvSpPr>
          <p:nvPr>
            <p:ph type="dt" sz="half" idx="10"/>
          </p:nvPr>
        </p:nvSpPr>
        <p:spPr/>
        <p:txBody>
          <a:bodyPr/>
          <a:lstStyle/>
          <a:p>
            <a:fld id="{30ECEAEA-F67E-4BC1-AA45-7377B7866890}" type="datetimeFigureOut">
              <a:rPr lang="en-IN" smtClean="0"/>
              <a:t>18-09-2024</a:t>
            </a:fld>
            <a:endParaRPr lang="en-IN"/>
          </a:p>
        </p:txBody>
      </p:sp>
      <p:sp>
        <p:nvSpPr>
          <p:cNvPr id="5" name="Footer Placeholder 4">
            <a:extLst>
              <a:ext uri="{FF2B5EF4-FFF2-40B4-BE49-F238E27FC236}">
                <a16:creationId xmlns="" xmlns:a16="http://schemas.microsoft.com/office/drawing/2014/main" id="{FA744389-0FBF-77DD-16D2-FE16DE5DD5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F3A2396-B7BD-0FD9-72C3-B694623B11DD}"/>
              </a:ext>
            </a:extLst>
          </p:cNvPr>
          <p:cNvSpPr>
            <a:spLocks noGrp="1"/>
          </p:cNvSpPr>
          <p:nvPr>
            <p:ph type="sldNum" sz="quarter" idx="12"/>
          </p:nvPr>
        </p:nvSpPr>
        <p:spPr/>
        <p:txBody>
          <a:bodyPr/>
          <a:lstStyle/>
          <a:p>
            <a:fld id="{D54DF285-9556-4706-B856-A71307D98A89}" type="slidenum">
              <a:rPr lang="en-IN" smtClean="0"/>
              <a:t>‹#›</a:t>
            </a:fld>
            <a:endParaRPr lang="en-IN"/>
          </a:p>
        </p:txBody>
      </p:sp>
    </p:spTree>
    <p:extLst>
      <p:ext uri="{BB962C8B-B14F-4D97-AF65-F5344CB8AC3E}">
        <p14:creationId xmlns:p14="http://schemas.microsoft.com/office/powerpoint/2010/main" val="1906527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BCB224F-1D5D-B2BF-28F5-CD39EAF93D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F0C626E4-AFC9-DFF9-DC1D-E20ED3CBC0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AA0BBD7-90B0-0058-1800-294B26B7E1EC}"/>
              </a:ext>
            </a:extLst>
          </p:cNvPr>
          <p:cNvSpPr>
            <a:spLocks noGrp="1"/>
          </p:cNvSpPr>
          <p:nvPr>
            <p:ph type="dt" sz="half" idx="10"/>
          </p:nvPr>
        </p:nvSpPr>
        <p:spPr/>
        <p:txBody>
          <a:bodyPr/>
          <a:lstStyle/>
          <a:p>
            <a:fld id="{30ECEAEA-F67E-4BC1-AA45-7377B7866890}" type="datetimeFigureOut">
              <a:rPr lang="en-IN" smtClean="0"/>
              <a:t>18-09-2024</a:t>
            </a:fld>
            <a:endParaRPr lang="en-IN"/>
          </a:p>
        </p:txBody>
      </p:sp>
      <p:sp>
        <p:nvSpPr>
          <p:cNvPr id="5" name="Footer Placeholder 4">
            <a:extLst>
              <a:ext uri="{FF2B5EF4-FFF2-40B4-BE49-F238E27FC236}">
                <a16:creationId xmlns="" xmlns:a16="http://schemas.microsoft.com/office/drawing/2014/main" id="{A82081F6-04EF-2784-55E2-0E4130B661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EFF4F54-9CCD-2722-0C55-7ED2ED34A983}"/>
              </a:ext>
            </a:extLst>
          </p:cNvPr>
          <p:cNvSpPr>
            <a:spLocks noGrp="1"/>
          </p:cNvSpPr>
          <p:nvPr>
            <p:ph type="sldNum" sz="quarter" idx="12"/>
          </p:nvPr>
        </p:nvSpPr>
        <p:spPr/>
        <p:txBody>
          <a:bodyPr/>
          <a:lstStyle/>
          <a:p>
            <a:fld id="{D54DF285-9556-4706-B856-A71307D98A89}" type="slidenum">
              <a:rPr lang="en-IN" smtClean="0"/>
              <a:t>‹#›</a:t>
            </a:fld>
            <a:endParaRPr lang="en-IN"/>
          </a:p>
        </p:txBody>
      </p:sp>
    </p:spTree>
    <p:extLst>
      <p:ext uri="{BB962C8B-B14F-4D97-AF65-F5344CB8AC3E}">
        <p14:creationId xmlns:p14="http://schemas.microsoft.com/office/powerpoint/2010/main" val="394368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5761A1-3173-B2E0-F2F6-9D5BFE18C7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445C6F9-B8B4-03BA-0966-9AD9E8AC51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BE9A6CB-C0F8-AE86-925B-AC0F2ACB7BAB}"/>
              </a:ext>
            </a:extLst>
          </p:cNvPr>
          <p:cNvSpPr>
            <a:spLocks noGrp="1"/>
          </p:cNvSpPr>
          <p:nvPr>
            <p:ph type="dt" sz="half" idx="10"/>
          </p:nvPr>
        </p:nvSpPr>
        <p:spPr/>
        <p:txBody>
          <a:bodyPr/>
          <a:lstStyle/>
          <a:p>
            <a:fld id="{30ECEAEA-F67E-4BC1-AA45-7377B7866890}" type="datetimeFigureOut">
              <a:rPr lang="en-IN" smtClean="0"/>
              <a:t>18-09-2024</a:t>
            </a:fld>
            <a:endParaRPr lang="en-IN"/>
          </a:p>
        </p:txBody>
      </p:sp>
      <p:sp>
        <p:nvSpPr>
          <p:cNvPr id="5" name="Footer Placeholder 4">
            <a:extLst>
              <a:ext uri="{FF2B5EF4-FFF2-40B4-BE49-F238E27FC236}">
                <a16:creationId xmlns="" xmlns:a16="http://schemas.microsoft.com/office/drawing/2014/main" id="{F7A97CEC-D2A5-7339-5CFE-A874C8BA94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A1DE473-9202-279B-DDE2-03FBF0E3CD36}"/>
              </a:ext>
            </a:extLst>
          </p:cNvPr>
          <p:cNvSpPr>
            <a:spLocks noGrp="1"/>
          </p:cNvSpPr>
          <p:nvPr>
            <p:ph type="sldNum" sz="quarter" idx="12"/>
          </p:nvPr>
        </p:nvSpPr>
        <p:spPr/>
        <p:txBody>
          <a:bodyPr/>
          <a:lstStyle/>
          <a:p>
            <a:fld id="{D54DF285-9556-4706-B856-A71307D98A89}" type="slidenum">
              <a:rPr lang="en-IN" smtClean="0"/>
              <a:t>‹#›</a:t>
            </a:fld>
            <a:endParaRPr lang="en-IN"/>
          </a:p>
        </p:txBody>
      </p:sp>
    </p:spTree>
    <p:extLst>
      <p:ext uri="{BB962C8B-B14F-4D97-AF65-F5344CB8AC3E}">
        <p14:creationId xmlns:p14="http://schemas.microsoft.com/office/powerpoint/2010/main" val="2417749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90F6B4-8D5D-39FC-29F2-A8F320D405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FC2BA2C-2CA6-B86D-97E4-2F46D858BD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6CC50D2-747C-F74D-F3AC-8519F3C2D2C4}"/>
              </a:ext>
            </a:extLst>
          </p:cNvPr>
          <p:cNvSpPr>
            <a:spLocks noGrp="1"/>
          </p:cNvSpPr>
          <p:nvPr>
            <p:ph type="dt" sz="half" idx="10"/>
          </p:nvPr>
        </p:nvSpPr>
        <p:spPr/>
        <p:txBody>
          <a:bodyPr/>
          <a:lstStyle/>
          <a:p>
            <a:fld id="{30ECEAEA-F67E-4BC1-AA45-7377B7866890}" type="datetimeFigureOut">
              <a:rPr lang="en-IN" smtClean="0"/>
              <a:t>18-09-2024</a:t>
            </a:fld>
            <a:endParaRPr lang="en-IN"/>
          </a:p>
        </p:txBody>
      </p:sp>
      <p:sp>
        <p:nvSpPr>
          <p:cNvPr id="5" name="Footer Placeholder 4">
            <a:extLst>
              <a:ext uri="{FF2B5EF4-FFF2-40B4-BE49-F238E27FC236}">
                <a16:creationId xmlns="" xmlns:a16="http://schemas.microsoft.com/office/drawing/2014/main" id="{23561800-910A-BD0E-F178-90797434D3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C8005BE-C01A-04B5-CB6F-50EC88B79702}"/>
              </a:ext>
            </a:extLst>
          </p:cNvPr>
          <p:cNvSpPr>
            <a:spLocks noGrp="1"/>
          </p:cNvSpPr>
          <p:nvPr>
            <p:ph type="sldNum" sz="quarter" idx="12"/>
          </p:nvPr>
        </p:nvSpPr>
        <p:spPr/>
        <p:txBody>
          <a:bodyPr/>
          <a:lstStyle/>
          <a:p>
            <a:fld id="{D54DF285-9556-4706-B856-A71307D98A89}" type="slidenum">
              <a:rPr lang="en-IN" smtClean="0"/>
              <a:t>‹#›</a:t>
            </a:fld>
            <a:endParaRPr lang="en-IN"/>
          </a:p>
        </p:txBody>
      </p:sp>
    </p:spTree>
    <p:extLst>
      <p:ext uri="{BB962C8B-B14F-4D97-AF65-F5344CB8AC3E}">
        <p14:creationId xmlns:p14="http://schemas.microsoft.com/office/powerpoint/2010/main" val="318602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16EAF2-0CBD-4F0A-5CAC-586E068F7F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E4A9B54-7911-67F6-F36C-4D3039EA60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AE3F66EB-D5ED-AF3C-909E-DB76188D2B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CE79EFF5-16E9-A584-EF95-BEAC7224C8DA}"/>
              </a:ext>
            </a:extLst>
          </p:cNvPr>
          <p:cNvSpPr>
            <a:spLocks noGrp="1"/>
          </p:cNvSpPr>
          <p:nvPr>
            <p:ph type="dt" sz="half" idx="10"/>
          </p:nvPr>
        </p:nvSpPr>
        <p:spPr/>
        <p:txBody>
          <a:bodyPr/>
          <a:lstStyle/>
          <a:p>
            <a:fld id="{30ECEAEA-F67E-4BC1-AA45-7377B7866890}" type="datetimeFigureOut">
              <a:rPr lang="en-IN" smtClean="0"/>
              <a:t>18-09-2024</a:t>
            </a:fld>
            <a:endParaRPr lang="en-IN"/>
          </a:p>
        </p:txBody>
      </p:sp>
      <p:sp>
        <p:nvSpPr>
          <p:cNvPr id="6" name="Footer Placeholder 5">
            <a:extLst>
              <a:ext uri="{FF2B5EF4-FFF2-40B4-BE49-F238E27FC236}">
                <a16:creationId xmlns="" xmlns:a16="http://schemas.microsoft.com/office/drawing/2014/main" id="{21029BDB-EDD1-7317-B1C8-B061A9F8B3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52C692D-A3BF-A658-4539-5A4E9B51F7CD}"/>
              </a:ext>
            </a:extLst>
          </p:cNvPr>
          <p:cNvSpPr>
            <a:spLocks noGrp="1"/>
          </p:cNvSpPr>
          <p:nvPr>
            <p:ph type="sldNum" sz="quarter" idx="12"/>
          </p:nvPr>
        </p:nvSpPr>
        <p:spPr/>
        <p:txBody>
          <a:bodyPr/>
          <a:lstStyle/>
          <a:p>
            <a:fld id="{D54DF285-9556-4706-B856-A71307D98A89}" type="slidenum">
              <a:rPr lang="en-IN" smtClean="0"/>
              <a:t>‹#›</a:t>
            </a:fld>
            <a:endParaRPr lang="en-IN"/>
          </a:p>
        </p:txBody>
      </p:sp>
    </p:spTree>
    <p:extLst>
      <p:ext uri="{BB962C8B-B14F-4D97-AF65-F5344CB8AC3E}">
        <p14:creationId xmlns:p14="http://schemas.microsoft.com/office/powerpoint/2010/main" val="2364453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476105-C211-7B6A-188C-3046C8FCE6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C75AE4B-0059-4CD5-17EF-CE15FDAE1F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1580D44-4268-CF81-AE61-E9A44D2290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3DAF6C75-6AA2-A951-1CDB-F7D27908B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446616A-BA33-3587-28EE-22F8DF5D2A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94BB15EB-BC66-F8A4-79C7-5ED6EB8FD4CE}"/>
              </a:ext>
            </a:extLst>
          </p:cNvPr>
          <p:cNvSpPr>
            <a:spLocks noGrp="1"/>
          </p:cNvSpPr>
          <p:nvPr>
            <p:ph type="dt" sz="half" idx="10"/>
          </p:nvPr>
        </p:nvSpPr>
        <p:spPr/>
        <p:txBody>
          <a:bodyPr/>
          <a:lstStyle/>
          <a:p>
            <a:fld id="{30ECEAEA-F67E-4BC1-AA45-7377B7866890}" type="datetimeFigureOut">
              <a:rPr lang="en-IN" smtClean="0"/>
              <a:t>18-09-2024</a:t>
            </a:fld>
            <a:endParaRPr lang="en-IN"/>
          </a:p>
        </p:txBody>
      </p:sp>
      <p:sp>
        <p:nvSpPr>
          <p:cNvPr id="8" name="Footer Placeholder 7">
            <a:extLst>
              <a:ext uri="{FF2B5EF4-FFF2-40B4-BE49-F238E27FC236}">
                <a16:creationId xmlns="" xmlns:a16="http://schemas.microsoft.com/office/drawing/2014/main" id="{400219FA-A68B-D907-AF2C-C6DD04DC81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624E035A-BCEA-ED24-727D-12C31A0F7F1C}"/>
              </a:ext>
            </a:extLst>
          </p:cNvPr>
          <p:cNvSpPr>
            <a:spLocks noGrp="1"/>
          </p:cNvSpPr>
          <p:nvPr>
            <p:ph type="sldNum" sz="quarter" idx="12"/>
          </p:nvPr>
        </p:nvSpPr>
        <p:spPr/>
        <p:txBody>
          <a:bodyPr/>
          <a:lstStyle/>
          <a:p>
            <a:fld id="{D54DF285-9556-4706-B856-A71307D98A89}" type="slidenum">
              <a:rPr lang="en-IN" smtClean="0"/>
              <a:t>‹#›</a:t>
            </a:fld>
            <a:endParaRPr lang="en-IN"/>
          </a:p>
        </p:txBody>
      </p:sp>
    </p:spTree>
    <p:extLst>
      <p:ext uri="{BB962C8B-B14F-4D97-AF65-F5344CB8AC3E}">
        <p14:creationId xmlns:p14="http://schemas.microsoft.com/office/powerpoint/2010/main" val="1330427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D46034-272C-3DC2-1CDA-7FC890FBBD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163CC7D-F7EA-DF8C-1563-B5F939B0B4A7}"/>
              </a:ext>
            </a:extLst>
          </p:cNvPr>
          <p:cNvSpPr>
            <a:spLocks noGrp="1"/>
          </p:cNvSpPr>
          <p:nvPr>
            <p:ph type="dt" sz="half" idx="10"/>
          </p:nvPr>
        </p:nvSpPr>
        <p:spPr/>
        <p:txBody>
          <a:bodyPr/>
          <a:lstStyle/>
          <a:p>
            <a:fld id="{30ECEAEA-F67E-4BC1-AA45-7377B7866890}" type="datetimeFigureOut">
              <a:rPr lang="en-IN" smtClean="0"/>
              <a:t>18-09-2024</a:t>
            </a:fld>
            <a:endParaRPr lang="en-IN"/>
          </a:p>
        </p:txBody>
      </p:sp>
      <p:sp>
        <p:nvSpPr>
          <p:cNvPr id="4" name="Footer Placeholder 3">
            <a:extLst>
              <a:ext uri="{FF2B5EF4-FFF2-40B4-BE49-F238E27FC236}">
                <a16:creationId xmlns="" xmlns:a16="http://schemas.microsoft.com/office/drawing/2014/main" id="{1641344E-C2C6-F581-FC02-E5C4D1E3A2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EAB58A70-4731-DB20-E6CF-919CCD000F9A}"/>
              </a:ext>
            </a:extLst>
          </p:cNvPr>
          <p:cNvSpPr>
            <a:spLocks noGrp="1"/>
          </p:cNvSpPr>
          <p:nvPr>
            <p:ph type="sldNum" sz="quarter" idx="12"/>
          </p:nvPr>
        </p:nvSpPr>
        <p:spPr/>
        <p:txBody>
          <a:bodyPr/>
          <a:lstStyle/>
          <a:p>
            <a:fld id="{D54DF285-9556-4706-B856-A71307D98A89}" type="slidenum">
              <a:rPr lang="en-IN" smtClean="0"/>
              <a:t>‹#›</a:t>
            </a:fld>
            <a:endParaRPr lang="en-IN"/>
          </a:p>
        </p:txBody>
      </p:sp>
    </p:spTree>
    <p:extLst>
      <p:ext uri="{BB962C8B-B14F-4D97-AF65-F5344CB8AC3E}">
        <p14:creationId xmlns:p14="http://schemas.microsoft.com/office/powerpoint/2010/main" val="482025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9330006-BB05-37F4-9A30-0A5182F47644}"/>
              </a:ext>
            </a:extLst>
          </p:cNvPr>
          <p:cNvSpPr>
            <a:spLocks noGrp="1"/>
          </p:cNvSpPr>
          <p:nvPr>
            <p:ph type="dt" sz="half" idx="10"/>
          </p:nvPr>
        </p:nvSpPr>
        <p:spPr/>
        <p:txBody>
          <a:bodyPr/>
          <a:lstStyle/>
          <a:p>
            <a:fld id="{30ECEAEA-F67E-4BC1-AA45-7377B7866890}" type="datetimeFigureOut">
              <a:rPr lang="en-IN" smtClean="0"/>
              <a:t>18-09-2024</a:t>
            </a:fld>
            <a:endParaRPr lang="en-IN"/>
          </a:p>
        </p:txBody>
      </p:sp>
      <p:sp>
        <p:nvSpPr>
          <p:cNvPr id="3" name="Footer Placeholder 2">
            <a:extLst>
              <a:ext uri="{FF2B5EF4-FFF2-40B4-BE49-F238E27FC236}">
                <a16:creationId xmlns="" xmlns:a16="http://schemas.microsoft.com/office/drawing/2014/main" id="{79A266B3-54B1-DB5B-5C18-66CF280943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8C52F18-0D3B-738D-3552-86C4D0F83C4E}"/>
              </a:ext>
            </a:extLst>
          </p:cNvPr>
          <p:cNvSpPr>
            <a:spLocks noGrp="1"/>
          </p:cNvSpPr>
          <p:nvPr>
            <p:ph type="sldNum" sz="quarter" idx="12"/>
          </p:nvPr>
        </p:nvSpPr>
        <p:spPr/>
        <p:txBody>
          <a:bodyPr/>
          <a:lstStyle/>
          <a:p>
            <a:fld id="{D54DF285-9556-4706-B856-A71307D98A89}" type="slidenum">
              <a:rPr lang="en-IN" smtClean="0"/>
              <a:t>‹#›</a:t>
            </a:fld>
            <a:endParaRPr lang="en-IN"/>
          </a:p>
        </p:txBody>
      </p:sp>
    </p:spTree>
    <p:extLst>
      <p:ext uri="{BB962C8B-B14F-4D97-AF65-F5344CB8AC3E}">
        <p14:creationId xmlns:p14="http://schemas.microsoft.com/office/powerpoint/2010/main" val="242930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4FDC31-28C8-5613-C546-D5823D93E9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575FDF9-142A-E176-374A-E5F75EFA9D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3C61A807-3DCB-48A0-996F-381EFAAB9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A44E8C8-4EC8-CD84-3E9B-0F212102D727}"/>
              </a:ext>
            </a:extLst>
          </p:cNvPr>
          <p:cNvSpPr>
            <a:spLocks noGrp="1"/>
          </p:cNvSpPr>
          <p:nvPr>
            <p:ph type="dt" sz="half" idx="10"/>
          </p:nvPr>
        </p:nvSpPr>
        <p:spPr/>
        <p:txBody>
          <a:bodyPr/>
          <a:lstStyle/>
          <a:p>
            <a:fld id="{30ECEAEA-F67E-4BC1-AA45-7377B7866890}" type="datetimeFigureOut">
              <a:rPr lang="en-IN" smtClean="0"/>
              <a:t>18-09-2024</a:t>
            </a:fld>
            <a:endParaRPr lang="en-IN"/>
          </a:p>
        </p:txBody>
      </p:sp>
      <p:sp>
        <p:nvSpPr>
          <p:cNvPr id="6" name="Footer Placeholder 5">
            <a:extLst>
              <a:ext uri="{FF2B5EF4-FFF2-40B4-BE49-F238E27FC236}">
                <a16:creationId xmlns="" xmlns:a16="http://schemas.microsoft.com/office/drawing/2014/main" id="{45C48176-9CFB-59BB-9450-EE4E22B404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267B448-D5EB-39E8-3C8D-FEC83D563F2B}"/>
              </a:ext>
            </a:extLst>
          </p:cNvPr>
          <p:cNvSpPr>
            <a:spLocks noGrp="1"/>
          </p:cNvSpPr>
          <p:nvPr>
            <p:ph type="sldNum" sz="quarter" idx="12"/>
          </p:nvPr>
        </p:nvSpPr>
        <p:spPr/>
        <p:txBody>
          <a:bodyPr/>
          <a:lstStyle/>
          <a:p>
            <a:fld id="{D54DF285-9556-4706-B856-A71307D98A89}" type="slidenum">
              <a:rPr lang="en-IN" smtClean="0"/>
              <a:t>‹#›</a:t>
            </a:fld>
            <a:endParaRPr lang="en-IN"/>
          </a:p>
        </p:txBody>
      </p:sp>
    </p:spTree>
    <p:extLst>
      <p:ext uri="{BB962C8B-B14F-4D97-AF65-F5344CB8AC3E}">
        <p14:creationId xmlns:p14="http://schemas.microsoft.com/office/powerpoint/2010/main" val="4227310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1595A2-8939-6C4D-EE30-770F6804F1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D8A35A99-254E-5DD0-8317-7A33BA13B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CD8322C0-63AB-0D82-7A18-F60FA2780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8224F2C-757F-8262-75E1-D406FA53DE4F}"/>
              </a:ext>
            </a:extLst>
          </p:cNvPr>
          <p:cNvSpPr>
            <a:spLocks noGrp="1"/>
          </p:cNvSpPr>
          <p:nvPr>
            <p:ph type="dt" sz="half" idx="10"/>
          </p:nvPr>
        </p:nvSpPr>
        <p:spPr/>
        <p:txBody>
          <a:bodyPr/>
          <a:lstStyle/>
          <a:p>
            <a:fld id="{30ECEAEA-F67E-4BC1-AA45-7377B7866890}" type="datetimeFigureOut">
              <a:rPr lang="en-IN" smtClean="0"/>
              <a:t>18-09-2024</a:t>
            </a:fld>
            <a:endParaRPr lang="en-IN"/>
          </a:p>
        </p:txBody>
      </p:sp>
      <p:sp>
        <p:nvSpPr>
          <p:cNvPr id="6" name="Footer Placeholder 5">
            <a:extLst>
              <a:ext uri="{FF2B5EF4-FFF2-40B4-BE49-F238E27FC236}">
                <a16:creationId xmlns="" xmlns:a16="http://schemas.microsoft.com/office/drawing/2014/main" id="{91C3339E-25B1-F0CF-DB7F-1C4FC5FB84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644B880-216E-30C1-22CF-883501D85241}"/>
              </a:ext>
            </a:extLst>
          </p:cNvPr>
          <p:cNvSpPr>
            <a:spLocks noGrp="1"/>
          </p:cNvSpPr>
          <p:nvPr>
            <p:ph type="sldNum" sz="quarter" idx="12"/>
          </p:nvPr>
        </p:nvSpPr>
        <p:spPr/>
        <p:txBody>
          <a:bodyPr/>
          <a:lstStyle/>
          <a:p>
            <a:fld id="{D54DF285-9556-4706-B856-A71307D98A89}" type="slidenum">
              <a:rPr lang="en-IN" smtClean="0"/>
              <a:t>‹#›</a:t>
            </a:fld>
            <a:endParaRPr lang="en-IN"/>
          </a:p>
        </p:txBody>
      </p:sp>
    </p:spTree>
    <p:extLst>
      <p:ext uri="{BB962C8B-B14F-4D97-AF65-F5344CB8AC3E}">
        <p14:creationId xmlns:p14="http://schemas.microsoft.com/office/powerpoint/2010/main" val="2866739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4E1909F-0ED7-14A4-9596-BF4F6F72B2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4F79D96-2544-FC68-1E80-2F5C4BBBB7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63D8C6F-1AEF-D00E-9667-776AE9B406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CEAEA-F67E-4BC1-AA45-7377B7866890}" type="datetimeFigureOut">
              <a:rPr lang="en-IN" smtClean="0"/>
              <a:t>18-09-2024</a:t>
            </a:fld>
            <a:endParaRPr lang="en-IN"/>
          </a:p>
        </p:txBody>
      </p:sp>
      <p:sp>
        <p:nvSpPr>
          <p:cNvPr id="5" name="Footer Placeholder 4">
            <a:extLst>
              <a:ext uri="{FF2B5EF4-FFF2-40B4-BE49-F238E27FC236}">
                <a16:creationId xmlns="" xmlns:a16="http://schemas.microsoft.com/office/drawing/2014/main" id="{AE80BE59-D1EC-C7B7-BC75-38D1321CE9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5AFE8F93-7B37-ACAE-40F4-2EA9349940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DF285-9556-4706-B856-A71307D98A89}" type="slidenum">
              <a:rPr lang="en-IN" smtClean="0"/>
              <a:t>‹#›</a:t>
            </a:fld>
            <a:endParaRPr lang="en-IN"/>
          </a:p>
        </p:txBody>
      </p:sp>
    </p:spTree>
    <p:extLst>
      <p:ext uri="{BB962C8B-B14F-4D97-AF65-F5344CB8AC3E}">
        <p14:creationId xmlns:p14="http://schemas.microsoft.com/office/powerpoint/2010/main" val="2618070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emf"/><Relationship Id="rId13" Type="http://schemas.openxmlformats.org/officeDocument/2006/relationships/customXml" Target="../ink/ink5.xml"/><Relationship Id="rId18" Type="http://schemas.openxmlformats.org/officeDocument/2006/relationships/image" Target="../media/image7.emf"/><Relationship Id="rId3" Type="http://schemas.openxmlformats.org/officeDocument/2006/relationships/hyperlink" Target="https://www.javatpoint.com/java-variables" TargetMode="External"/><Relationship Id="rId7" Type="http://schemas.openxmlformats.org/officeDocument/2006/relationships/customXml" Target="../ink/ink2.xml"/><Relationship Id="rId12" Type="http://schemas.openxmlformats.org/officeDocument/2006/relationships/image" Target="../media/image4.emf"/><Relationship Id="rId17" Type="http://schemas.openxmlformats.org/officeDocument/2006/relationships/customXml" Target="../ink/ink7.xml"/><Relationship Id="rId2" Type="http://schemas.openxmlformats.org/officeDocument/2006/relationships/hyperlink" Target="https://www.javatpoint.com/java-tutorial" TargetMode="External"/><Relationship Id="rId16" Type="http://schemas.openxmlformats.org/officeDocument/2006/relationships/image" Target="../media/image6.emf"/><Relationship Id="rId1" Type="http://schemas.openxmlformats.org/officeDocument/2006/relationships/slideLayout" Target="../slideLayouts/slideLayout1.xml"/><Relationship Id="rId6" Type="http://schemas.openxmlformats.org/officeDocument/2006/relationships/image" Target="../media/image1.emf"/><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3.emf"/><Relationship Id="rId4" Type="http://schemas.openxmlformats.org/officeDocument/2006/relationships/hyperlink" Target="https://www.javatpoint.com/java-inner-class" TargetMode="External"/><Relationship Id="rId9" Type="http://schemas.openxmlformats.org/officeDocument/2006/relationships/customXml" Target="../ink/ink3.xml"/><Relationship Id="rId14" Type="http://schemas.openxmlformats.org/officeDocument/2006/relationships/image" Target="../media/image5.emf"/></Relationships>
</file>

<file path=ppt/slides/_rels/slide10.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customXml" Target="../ink/ink4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customXml" Target="../ink/ink4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3" Type="http://schemas.openxmlformats.org/officeDocument/2006/relationships/image" Target="../media/image56.emf"/><Relationship Id="rId18" Type="http://schemas.openxmlformats.org/officeDocument/2006/relationships/customXml" Target="../ink/ink58.xml"/><Relationship Id="rId26" Type="http://schemas.openxmlformats.org/officeDocument/2006/relationships/customXml" Target="../ink/ink62.xml"/><Relationship Id="rId21" Type="http://schemas.openxmlformats.org/officeDocument/2006/relationships/image" Target="../media/image60.emf"/><Relationship Id="rId34" Type="http://schemas.openxmlformats.org/officeDocument/2006/relationships/customXml" Target="../ink/ink66.xml"/><Relationship Id="rId7" Type="http://schemas.openxmlformats.org/officeDocument/2006/relationships/image" Target="../media/image53.emf"/><Relationship Id="rId12" Type="http://schemas.openxmlformats.org/officeDocument/2006/relationships/customXml" Target="../ink/ink55.xml"/><Relationship Id="rId17" Type="http://schemas.openxmlformats.org/officeDocument/2006/relationships/image" Target="../media/image58.emf"/><Relationship Id="rId25" Type="http://schemas.openxmlformats.org/officeDocument/2006/relationships/image" Target="../media/image62.emf"/><Relationship Id="rId33" Type="http://schemas.openxmlformats.org/officeDocument/2006/relationships/image" Target="../media/image66.emf"/><Relationship Id="rId2" Type="http://schemas.openxmlformats.org/officeDocument/2006/relationships/customXml" Target="../ink/ink50.xml"/><Relationship Id="rId16" Type="http://schemas.openxmlformats.org/officeDocument/2006/relationships/customXml" Target="../ink/ink57.xml"/><Relationship Id="rId20" Type="http://schemas.openxmlformats.org/officeDocument/2006/relationships/customXml" Target="../ink/ink59.xml"/><Relationship Id="rId29" Type="http://schemas.openxmlformats.org/officeDocument/2006/relationships/image" Target="../media/image64.emf"/><Relationship Id="rId1" Type="http://schemas.openxmlformats.org/officeDocument/2006/relationships/slideLayout" Target="../slideLayouts/slideLayout1.xml"/><Relationship Id="rId6" Type="http://schemas.openxmlformats.org/officeDocument/2006/relationships/customXml" Target="../ink/ink52.xml"/><Relationship Id="rId11" Type="http://schemas.openxmlformats.org/officeDocument/2006/relationships/image" Target="../media/image55.emf"/><Relationship Id="rId24" Type="http://schemas.openxmlformats.org/officeDocument/2006/relationships/customXml" Target="../ink/ink61.xml"/><Relationship Id="rId32" Type="http://schemas.openxmlformats.org/officeDocument/2006/relationships/customXml" Target="../ink/ink65.xml"/><Relationship Id="rId37" Type="http://schemas.openxmlformats.org/officeDocument/2006/relationships/image" Target="../media/image68.emf"/><Relationship Id="rId5" Type="http://schemas.openxmlformats.org/officeDocument/2006/relationships/image" Target="../media/image52.emf"/><Relationship Id="rId15" Type="http://schemas.openxmlformats.org/officeDocument/2006/relationships/image" Target="../media/image57.emf"/><Relationship Id="rId23" Type="http://schemas.openxmlformats.org/officeDocument/2006/relationships/image" Target="../media/image61.emf"/><Relationship Id="rId28" Type="http://schemas.openxmlformats.org/officeDocument/2006/relationships/customXml" Target="../ink/ink63.xml"/><Relationship Id="rId36" Type="http://schemas.openxmlformats.org/officeDocument/2006/relationships/customXml" Target="../ink/ink67.xml"/><Relationship Id="rId10" Type="http://schemas.openxmlformats.org/officeDocument/2006/relationships/customXml" Target="../ink/ink54.xml"/><Relationship Id="rId19" Type="http://schemas.openxmlformats.org/officeDocument/2006/relationships/image" Target="../media/image59.emf"/><Relationship Id="rId31" Type="http://schemas.openxmlformats.org/officeDocument/2006/relationships/image" Target="../media/image65.emf"/><Relationship Id="rId4" Type="http://schemas.openxmlformats.org/officeDocument/2006/relationships/customXml" Target="../ink/ink51.xml"/><Relationship Id="rId9" Type="http://schemas.openxmlformats.org/officeDocument/2006/relationships/image" Target="../media/image54.emf"/><Relationship Id="rId14" Type="http://schemas.openxmlformats.org/officeDocument/2006/relationships/customXml" Target="../ink/ink56.xml"/><Relationship Id="rId22" Type="http://schemas.openxmlformats.org/officeDocument/2006/relationships/customXml" Target="../ink/ink60.xml"/><Relationship Id="rId27" Type="http://schemas.openxmlformats.org/officeDocument/2006/relationships/image" Target="../media/image63.emf"/><Relationship Id="rId30" Type="http://schemas.openxmlformats.org/officeDocument/2006/relationships/customXml" Target="../ink/ink64.xml"/><Relationship Id="rId35" Type="http://schemas.openxmlformats.org/officeDocument/2006/relationships/image" Target="../media/image67.emf"/><Relationship Id="rId8" Type="http://schemas.openxmlformats.org/officeDocument/2006/relationships/customXml" Target="../ink/ink53.xml"/><Relationship Id="rId3" Type="http://schemas.openxmlformats.org/officeDocument/2006/relationships/image" Target="../media/image51.emf"/></Relationships>
</file>

<file path=ppt/slides/_rels/slide2.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13.emf"/><Relationship Id="rId18" Type="http://schemas.openxmlformats.org/officeDocument/2006/relationships/customXml" Target="../ink/ink16.xml"/><Relationship Id="rId3" Type="http://schemas.openxmlformats.org/officeDocument/2006/relationships/image" Target="../media/image8.emf"/><Relationship Id="rId21" Type="http://schemas.openxmlformats.org/officeDocument/2006/relationships/image" Target="../media/image17.emf"/><Relationship Id="rId7" Type="http://schemas.openxmlformats.org/officeDocument/2006/relationships/image" Target="../media/image10.emf"/><Relationship Id="rId12" Type="http://schemas.openxmlformats.org/officeDocument/2006/relationships/customXml" Target="../ink/ink13.xml"/><Relationship Id="rId17" Type="http://schemas.openxmlformats.org/officeDocument/2006/relationships/image" Target="../media/image15.emf"/><Relationship Id="rId2" Type="http://schemas.openxmlformats.org/officeDocument/2006/relationships/customXml" Target="../ink/ink8.xml"/><Relationship Id="rId16" Type="http://schemas.openxmlformats.org/officeDocument/2006/relationships/customXml" Target="../ink/ink15.xml"/><Relationship Id="rId20" Type="http://schemas.openxmlformats.org/officeDocument/2006/relationships/customXml" Target="../ink/ink17.xml"/><Relationship Id="rId1" Type="http://schemas.openxmlformats.org/officeDocument/2006/relationships/slideLayout" Target="../slideLayouts/slideLayout1.xml"/><Relationship Id="rId6" Type="http://schemas.openxmlformats.org/officeDocument/2006/relationships/customXml" Target="../ink/ink10.xml"/><Relationship Id="rId11" Type="http://schemas.openxmlformats.org/officeDocument/2006/relationships/image" Target="../media/image12.emf"/><Relationship Id="rId5" Type="http://schemas.openxmlformats.org/officeDocument/2006/relationships/image" Target="../media/image9.emf"/><Relationship Id="rId15" Type="http://schemas.openxmlformats.org/officeDocument/2006/relationships/image" Target="../media/image14.emf"/><Relationship Id="rId10" Type="http://schemas.openxmlformats.org/officeDocument/2006/relationships/customXml" Target="../ink/ink12.xml"/><Relationship Id="rId19" Type="http://schemas.openxmlformats.org/officeDocument/2006/relationships/image" Target="../media/image16.emf"/><Relationship Id="rId4" Type="http://schemas.openxmlformats.org/officeDocument/2006/relationships/customXml" Target="../ink/ink9.xml"/><Relationship Id="rId9" Type="http://schemas.openxmlformats.org/officeDocument/2006/relationships/image" Target="../media/image11.emf"/><Relationship Id="rId14" Type="http://schemas.openxmlformats.org/officeDocument/2006/relationships/customXml" Target="../ink/ink14.xml"/></Relationships>
</file>

<file path=ppt/slides/_rels/slide3.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customXml" Target="../ink/ink23.xml"/><Relationship Id="rId3" Type="http://schemas.openxmlformats.org/officeDocument/2006/relationships/customXml" Target="../ink/ink18.xml"/><Relationship Id="rId7" Type="http://schemas.openxmlformats.org/officeDocument/2006/relationships/customXml" Target="../ink/ink20.xml"/><Relationship Id="rId12" Type="http://schemas.openxmlformats.org/officeDocument/2006/relationships/image" Target="../media/image22.emf"/><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 Id="rId6" Type="http://schemas.openxmlformats.org/officeDocument/2006/relationships/image" Target="../media/image19.emf"/><Relationship Id="rId11" Type="http://schemas.openxmlformats.org/officeDocument/2006/relationships/customXml" Target="../ink/ink22.xml"/><Relationship Id="rId5" Type="http://schemas.openxmlformats.org/officeDocument/2006/relationships/customXml" Target="../ink/ink19.xml"/><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customXml" Target="../ink/ink21.xml"/><Relationship Id="rId14" Type="http://schemas.openxmlformats.org/officeDocument/2006/relationships/image" Target="../media/image2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7.emf"/><Relationship Id="rId12" Type="http://schemas.openxmlformats.org/officeDocument/2006/relationships/customXml" Target="../ink/ink29.xml"/><Relationship Id="rId2" Type="http://schemas.openxmlformats.org/officeDocument/2006/relationships/customXml" Target="../ink/ink24.xml"/><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image" Target="../media/image29.emf"/><Relationship Id="rId5" Type="http://schemas.openxmlformats.org/officeDocument/2006/relationships/image" Target="../media/image26.emf"/><Relationship Id="rId15" Type="http://schemas.openxmlformats.org/officeDocument/2006/relationships/image" Target="../media/image31.emf"/><Relationship Id="rId10" Type="http://schemas.openxmlformats.org/officeDocument/2006/relationships/customXml" Target="../ink/ink28.xml"/><Relationship Id="rId4" Type="http://schemas.openxmlformats.org/officeDocument/2006/relationships/customXml" Target="../ink/ink25.xml"/><Relationship Id="rId9" Type="http://schemas.openxmlformats.org/officeDocument/2006/relationships/image" Target="../media/image28.emf"/><Relationship Id="rId14" Type="http://schemas.openxmlformats.org/officeDocument/2006/relationships/customXml" Target="../ink/ink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image" Target="../media/image37.emf"/><Relationship Id="rId18" Type="http://schemas.openxmlformats.org/officeDocument/2006/relationships/customXml" Target="../ink/ink39.xml"/><Relationship Id="rId26" Type="http://schemas.openxmlformats.org/officeDocument/2006/relationships/customXml" Target="../ink/ink43.xml"/><Relationship Id="rId3" Type="http://schemas.openxmlformats.org/officeDocument/2006/relationships/image" Target="../media/image32.emf"/><Relationship Id="rId21" Type="http://schemas.openxmlformats.org/officeDocument/2006/relationships/image" Target="../media/image41.emf"/><Relationship Id="rId34" Type="http://schemas.openxmlformats.org/officeDocument/2006/relationships/customXml" Target="../ink/ink47.xml"/><Relationship Id="rId7" Type="http://schemas.openxmlformats.org/officeDocument/2006/relationships/image" Target="../media/image34.emf"/><Relationship Id="rId12" Type="http://schemas.openxmlformats.org/officeDocument/2006/relationships/customXml" Target="../ink/ink36.xml"/><Relationship Id="rId17" Type="http://schemas.openxmlformats.org/officeDocument/2006/relationships/image" Target="../media/image39.emf"/><Relationship Id="rId25" Type="http://schemas.openxmlformats.org/officeDocument/2006/relationships/image" Target="../media/image43.emf"/><Relationship Id="rId33" Type="http://schemas.openxmlformats.org/officeDocument/2006/relationships/image" Target="../media/image47.emf"/><Relationship Id="rId2" Type="http://schemas.openxmlformats.org/officeDocument/2006/relationships/customXml" Target="../ink/ink31.xml"/><Relationship Id="rId16" Type="http://schemas.openxmlformats.org/officeDocument/2006/relationships/customXml" Target="../ink/ink38.xml"/><Relationship Id="rId20" Type="http://schemas.openxmlformats.org/officeDocument/2006/relationships/customXml" Target="../ink/ink40.xml"/><Relationship Id="rId29" Type="http://schemas.openxmlformats.org/officeDocument/2006/relationships/image" Target="../media/image45.emf"/><Relationship Id="rId1" Type="http://schemas.openxmlformats.org/officeDocument/2006/relationships/slideLayout" Target="../slideLayouts/slideLayout2.xml"/><Relationship Id="rId6" Type="http://schemas.openxmlformats.org/officeDocument/2006/relationships/customXml" Target="../ink/ink33.xml"/><Relationship Id="rId11" Type="http://schemas.openxmlformats.org/officeDocument/2006/relationships/image" Target="../media/image36.emf"/><Relationship Id="rId24" Type="http://schemas.openxmlformats.org/officeDocument/2006/relationships/customXml" Target="../ink/ink42.xml"/><Relationship Id="rId32" Type="http://schemas.openxmlformats.org/officeDocument/2006/relationships/customXml" Target="../ink/ink46.xml"/><Relationship Id="rId5" Type="http://schemas.openxmlformats.org/officeDocument/2006/relationships/image" Target="../media/image33.emf"/><Relationship Id="rId15" Type="http://schemas.openxmlformats.org/officeDocument/2006/relationships/image" Target="../media/image38.emf"/><Relationship Id="rId23" Type="http://schemas.openxmlformats.org/officeDocument/2006/relationships/image" Target="../media/image42.emf"/><Relationship Id="rId28" Type="http://schemas.openxmlformats.org/officeDocument/2006/relationships/customXml" Target="../ink/ink44.xml"/><Relationship Id="rId10" Type="http://schemas.openxmlformats.org/officeDocument/2006/relationships/customXml" Target="../ink/ink35.xml"/><Relationship Id="rId19" Type="http://schemas.openxmlformats.org/officeDocument/2006/relationships/image" Target="../media/image40.emf"/><Relationship Id="rId31" Type="http://schemas.openxmlformats.org/officeDocument/2006/relationships/image" Target="../media/image46.emf"/><Relationship Id="rId4" Type="http://schemas.openxmlformats.org/officeDocument/2006/relationships/customXml" Target="../ink/ink32.xml"/><Relationship Id="rId9" Type="http://schemas.openxmlformats.org/officeDocument/2006/relationships/image" Target="../media/image35.emf"/><Relationship Id="rId14" Type="http://schemas.openxmlformats.org/officeDocument/2006/relationships/customXml" Target="../ink/ink37.xml"/><Relationship Id="rId22" Type="http://schemas.openxmlformats.org/officeDocument/2006/relationships/customXml" Target="../ink/ink41.xml"/><Relationship Id="rId27" Type="http://schemas.openxmlformats.org/officeDocument/2006/relationships/image" Target="../media/image44.emf"/><Relationship Id="rId30" Type="http://schemas.openxmlformats.org/officeDocument/2006/relationships/customXml" Target="../ink/ink45.xml"/><Relationship Id="rId35" Type="http://schemas.openxmlformats.org/officeDocument/2006/relationships/image" Target="../media/image48.emf"/><Relationship Id="rId8" Type="http://schemas.openxmlformats.org/officeDocument/2006/relationships/customXml" Target="../ink/ink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A3D50E-02C4-860E-9927-71B6DB51D610}"/>
              </a:ext>
            </a:extLst>
          </p:cNvPr>
          <p:cNvSpPr>
            <a:spLocks noGrp="1"/>
          </p:cNvSpPr>
          <p:nvPr>
            <p:ph type="ctrTitle"/>
          </p:nvPr>
        </p:nvSpPr>
        <p:spPr>
          <a:xfrm>
            <a:off x="1524000" y="278985"/>
            <a:ext cx="9144000" cy="564394"/>
          </a:xfrm>
        </p:spPr>
        <p:txBody>
          <a:bodyPr>
            <a:noAutofit/>
          </a:bodyPr>
          <a:lstStyle/>
          <a:p>
            <a:r>
              <a:rPr lang="en-US" sz="3200" b="1" dirty="0"/>
              <a:t>Static keyword in java</a:t>
            </a:r>
            <a:endParaRPr lang="en-IN" sz="3200" b="1" dirty="0"/>
          </a:p>
        </p:txBody>
      </p:sp>
      <p:sp>
        <p:nvSpPr>
          <p:cNvPr id="3" name="Subtitle 2">
            <a:extLst>
              <a:ext uri="{FF2B5EF4-FFF2-40B4-BE49-F238E27FC236}">
                <a16:creationId xmlns="" xmlns:a16="http://schemas.microsoft.com/office/drawing/2014/main" id="{1CDBDC0D-10DC-583B-D0EA-FB6799FCE57F}"/>
              </a:ext>
            </a:extLst>
          </p:cNvPr>
          <p:cNvSpPr>
            <a:spLocks noGrp="1"/>
          </p:cNvSpPr>
          <p:nvPr>
            <p:ph type="subTitle" idx="1"/>
          </p:nvPr>
        </p:nvSpPr>
        <p:spPr>
          <a:xfrm>
            <a:off x="878889" y="1091953"/>
            <a:ext cx="9789111" cy="5282214"/>
          </a:xfrm>
        </p:spPr>
        <p:txBody>
          <a:bodyPr>
            <a:normAutofit/>
          </a:bodyPr>
          <a:lstStyle/>
          <a:p>
            <a:pPr algn="just">
              <a:lnSpc>
                <a:spcPct val="107000"/>
              </a:lnSpc>
              <a:spcAft>
                <a:spcPts val="800"/>
              </a:spcAft>
            </a:pPr>
            <a:r>
              <a:rPr lang="en-IN" sz="2800" kern="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The </a:t>
            </a:r>
            <a:r>
              <a:rPr lang="en-IN" sz="2800" b="1" kern="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static keyword</a:t>
            </a:r>
            <a:r>
              <a:rPr lang="en-IN" sz="2800" kern="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in </a:t>
            </a:r>
            <a:r>
              <a:rPr lang="en-IN" sz="2800" u="sng" kern="0" dirty="0">
                <a:solidFill>
                  <a:srgbClr val="008000"/>
                </a:solidFill>
                <a:effectLst/>
                <a:latin typeface="Segoe UI" panose="020B0502040204020203" pitchFamily="34" charset="0"/>
                <a:ea typeface="Times New Roman" panose="02020603050405020304" pitchFamily="18" charset="0"/>
                <a:cs typeface="Times New Roman" panose="02020603050405020304" pitchFamily="18" charset="0"/>
                <a:hlinkClick r:id="rId2"/>
              </a:rPr>
              <a:t>Java</a:t>
            </a:r>
            <a:r>
              <a:rPr lang="en-IN" sz="2800" kern="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is used for memory management mainly. </a:t>
            </a:r>
          </a:p>
          <a:p>
            <a:pPr algn="just">
              <a:lnSpc>
                <a:spcPct val="107000"/>
              </a:lnSpc>
              <a:spcAft>
                <a:spcPts val="800"/>
              </a:spcAft>
            </a:pPr>
            <a:r>
              <a:rPr lang="en-IN" sz="2800" kern="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We can apply static keyword with </a:t>
            </a:r>
            <a:r>
              <a:rPr lang="en-IN" sz="2800" u="sng" kern="0" dirty="0">
                <a:solidFill>
                  <a:srgbClr val="008000"/>
                </a:solidFill>
                <a:effectLst/>
                <a:latin typeface="Segoe UI" panose="020B0502040204020203" pitchFamily="34" charset="0"/>
                <a:ea typeface="Times New Roman" panose="02020603050405020304" pitchFamily="18" charset="0"/>
                <a:cs typeface="Times New Roman" panose="02020603050405020304" pitchFamily="18" charset="0"/>
                <a:hlinkClick r:id="rId3"/>
              </a:rPr>
              <a:t>variables</a:t>
            </a:r>
            <a:r>
              <a:rPr lang="en-IN" sz="2800" kern="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methods, blocks and </a:t>
            </a:r>
            <a:r>
              <a:rPr lang="en-IN" sz="2800" u="sng" kern="0" dirty="0">
                <a:solidFill>
                  <a:srgbClr val="008000"/>
                </a:solidFill>
                <a:effectLst/>
                <a:latin typeface="Segoe UI" panose="020B0502040204020203" pitchFamily="34" charset="0"/>
                <a:ea typeface="Times New Roman" panose="02020603050405020304" pitchFamily="18" charset="0"/>
                <a:cs typeface="Times New Roman" panose="02020603050405020304" pitchFamily="18" charset="0"/>
                <a:hlinkClick r:id="rId4"/>
              </a:rPr>
              <a:t>nested classes</a:t>
            </a:r>
            <a:r>
              <a:rPr lang="en-IN" sz="2800" kern="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The static keyword belongs to the class than an instance of the class.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800" kern="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The static can be:</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IN" sz="2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Variable (also known as a class variable)</a:t>
            </a:r>
            <a:endParaRPr lang="en-IN" sz="2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IN" sz="2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Method (also known as a class method)</a:t>
            </a:r>
            <a:endParaRPr lang="en-IN" sz="2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IN" sz="2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Block</a:t>
            </a:r>
            <a:endParaRPr lang="en-IN" sz="2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IN" sz="2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Nested class</a:t>
            </a:r>
            <a:endParaRPr lang="en-IN" sz="2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1847880" y="1365120"/>
              <a:ext cx="2292840" cy="6840"/>
            </p14:xfrm>
          </p:contentPart>
        </mc:Choice>
        <mc:Fallback xmlns="">
          <p:pic>
            <p:nvPicPr>
              <p:cNvPr id="4" name="Ink 3"/>
              <p:cNvPicPr/>
              <p:nvPr/>
            </p:nvPicPr>
            <p:blipFill>
              <a:blip r:embed="rId6"/>
              <a:stretch>
                <a:fillRect/>
              </a:stretch>
            </p:blipFill>
            <p:spPr>
              <a:xfrm>
                <a:off x="1832040" y="1301760"/>
                <a:ext cx="232452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p14:cNvContentPartPr/>
              <p14:nvPr/>
            </p14:nvContentPartPr>
            <p14:xfrm>
              <a:off x="5581800" y="1314360"/>
              <a:ext cx="5207040" cy="57600"/>
            </p14:xfrm>
          </p:contentPart>
        </mc:Choice>
        <mc:Fallback xmlns="">
          <p:pic>
            <p:nvPicPr>
              <p:cNvPr id="5" name="Ink 4"/>
              <p:cNvPicPr/>
              <p:nvPr/>
            </p:nvPicPr>
            <p:blipFill>
              <a:blip r:embed="rId8"/>
              <a:stretch>
                <a:fillRect/>
              </a:stretch>
            </p:blipFill>
            <p:spPr>
              <a:xfrm>
                <a:off x="5565600" y="1251000"/>
                <a:ext cx="523944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p14:cNvContentPartPr/>
              <p14:nvPr/>
            </p14:nvContentPartPr>
            <p14:xfrm>
              <a:off x="1022400" y="1854360"/>
              <a:ext cx="1219680" cy="360"/>
            </p14:xfrm>
          </p:contentPart>
        </mc:Choice>
        <mc:Fallback xmlns="">
          <p:pic>
            <p:nvPicPr>
              <p:cNvPr id="6" name="Ink 5"/>
              <p:cNvPicPr/>
              <p:nvPr/>
            </p:nvPicPr>
            <p:blipFill>
              <a:blip r:embed="rId10"/>
              <a:stretch>
                <a:fillRect/>
              </a:stretch>
            </p:blipFill>
            <p:spPr>
              <a:xfrm>
                <a:off x="1006560" y="1790640"/>
                <a:ext cx="12513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p14:cNvContentPartPr/>
              <p14:nvPr/>
            </p14:nvContentPartPr>
            <p14:xfrm>
              <a:off x="952560" y="4444920"/>
              <a:ext cx="1651320" cy="95760"/>
            </p14:xfrm>
          </p:contentPart>
        </mc:Choice>
        <mc:Fallback xmlns="">
          <p:pic>
            <p:nvPicPr>
              <p:cNvPr id="7" name="Ink 6"/>
              <p:cNvPicPr/>
              <p:nvPr/>
            </p:nvPicPr>
            <p:blipFill>
              <a:blip r:embed="rId12"/>
              <a:stretch>
                <a:fillRect/>
              </a:stretch>
            </p:blipFill>
            <p:spPr>
              <a:xfrm>
                <a:off x="936720" y="4381560"/>
                <a:ext cx="16830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p14:cNvContentPartPr/>
              <p14:nvPr/>
            </p14:nvContentPartPr>
            <p14:xfrm>
              <a:off x="1060560" y="4883040"/>
              <a:ext cx="1187640" cy="45000"/>
            </p14:xfrm>
          </p:contentPart>
        </mc:Choice>
        <mc:Fallback xmlns="">
          <p:pic>
            <p:nvPicPr>
              <p:cNvPr id="8" name="Ink 7"/>
              <p:cNvPicPr/>
              <p:nvPr/>
            </p:nvPicPr>
            <p:blipFill>
              <a:blip r:embed="rId14"/>
              <a:stretch>
                <a:fillRect/>
              </a:stretch>
            </p:blipFill>
            <p:spPr>
              <a:xfrm>
                <a:off x="1044720" y="4819680"/>
                <a:ext cx="121932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p14:cNvContentPartPr/>
              <p14:nvPr/>
            </p14:nvContentPartPr>
            <p14:xfrm>
              <a:off x="1327320" y="5334120"/>
              <a:ext cx="1073160" cy="32040"/>
            </p14:xfrm>
          </p:contentPart>
        </mc:Choice>
        <mc:Fallback xmlns="">
          <p:pic>
            <p:nvPicPr>
              <p:cNvPr id="9" name="Ink 8"/>
              <p:cNvPicPr/>
              <p:nvPr/>
            </p:nvPicPr>
            <p:blipFill>
              <a:blip r:embed="rId16"/>
              <a:stretch>
                <a:fillRect/>
              </a:stretch>
            </p:blipFill>
            <p:spPr>
              <a:xfrm>
                <a:off x="1311120" y="5270400"/>
                <a:ext cx="110556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p14:cNvContentPartPr/>
              <p14:nvPr/>
            </p14:nvContentPartPr>
            <p14:xfrm>
              <a:off x="1562040" y="5702400"/>
              <a:ext cx="1708560" cy="12960"/>
            </p14:xfrm>
          </p:contentPart>
        </mc:Choice>
        <mc:Fallback xmlns="">
          <p:pic>
            <p:nvPicPr>
              <p:cNvPr id="10" name="Ink 9"/>
              <p:cNvPicPr/>
              <p:nvPr/>
            </p:nvPicPr>
            <p:blipFill>
              <a:blip r:embed="rId18"/>
              <a:stretch>
                <a:fillRect/>
              </a:stretch>
            </p:blipFill>
            <p:spPr>
              <a:xfrm>
                <a:off x="1546200" y="5638680"/>
                <a:ext cx="1740240" cy="140040"/>
              </a:xfrm>
              <a:prstGeom prst="rect">
                <a:avLst/>
              </a:prstGeom>
            </p:spPr>
          </p:pic>
        </mc:Fallback>
      </mc:AlternateContent>
    </p:spTree>
    <p:extLst>
      <p:ext uri="{BB962C8B-B14F-4D97-AF65-F5344CB8AC3E}">
        <p14:creationId xmlns:p14="http://schemas.microsoft.com/office/powerpoint/2010/main" val="3846332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B40E1B4-3FBF-13E6-B13D-757882C6463B}"/>
              </a:ext>
            </a:extLst>
          </p:cNvPr>
          <p:cNvSpPr>
            <a:spLocks noGrp="1"/>
          </p:cNvSpPr>
          <p:nvPr>
            <p:ph idx="1"/>
          </p:nvPr>
        </p:nvSpPr>
        <p:spPr>
          <a:xfrm>
            <a:off x="838200" y="248576"/>
            <a:ext cx="10995734" cy="6609424"/>
          </a:xfrm>
        </p:spPr>
        <p:txBody>
          <a:bodyPr>
            <a:noAutofit/>
          </a:bodyPr>
          <a:lstStyle/>
          <a:p>
            <a:pPr marL="0" indent="0">
              <a:buNone/>
            </a:pPr>
            <a:r>
              <a:rPr lang="en-IN" sz="2400" b="1" kern="100" dirty="0">
                <a:solidFill>
                  <a:srgbClr val="006699"/>
                </a:solidFill>
                <a:effectLst/>
                <a:latin typeface="Times New Roman" panose="02020603050405020304" pitchFamily="18" charset="0"/>
                <a:ea typeface="Calibri" panose="020F0502020204030204" pitchFamily="34" charset="0"/>
                <a:cs typeface="Times New Roman" panose="02020603050405020304" pitchFamily="18" charset="0"/>
              </a:rPr>
              <a:t>class</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Student{   </a:t>
            </a: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buNone/>
            </a:pP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kern="100" dirty="0">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rollno</a:t>
            </a: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buNone/>
            </a:pP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String name;  </a:t>
            </a:r>
            <a:b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kern="100" dirty="0">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static</a:t>
            </a: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String college = </a:t>
            </a:r>
            <a:r>
              <a:rPr lang="en-IN" sz="2400" kern="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"ITS"</a:t>
            </a: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kern="100" dirty="0">
                <a:solidFill>
                  <a:srgbClr val="008200"/>
                </a:solidFill>
                <a:effectLst/>
                <a:latin typeface="Times New Roman" panose="02020603050405020304" pitchFamily="18" charset="0"/>
                <a:ea typeface="Calibri" panose="020F0502020204030204" pitchFamily="34" charset="0"/>
                <a:cs typeface="Times New Roman" panose="02020603050405020304" pitchFamily="18" charset="0"/>
              </a:rPr>
              <a:t>//static method to change the value of static variable</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kern="100" dirty="0">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static</a:t>
            </a: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kern="100" dirty="0">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void</a:t>
            </a: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change(){   </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college = </a:t>
            </a:r>
            <a:r>
              <a:rPr lang="en-IN" sz="2400"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"BBDIT"</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b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a:solidFill>
                  <a:srgbClr val="008200"/>
                </a:solidFill>
                <a:effectLst/>
                <a:latin typeface="Times New Roman" panose="02020603050405020304" pitchFamily="18" charset="0"/>
                <a:ea typeface="Calibri" panose="020F0502020204030204" pitchFamily="34" charset="0"/>
                <a:cs typeface="Times New Roman" panose="02020603050405020304" pitchFamily="18" charset="0"/>
              </a:rPr>
              <a:t>//constructor to initialize the variable</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Student(</a:t>
            </a:r>
            <a:r>
              <a:rPr lang="en-IN" sz="2400" b="1" kern="100" dirty="0">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 String n){  </a:t>
            </a:r>
          </a:p>
          <a:p>
            <a:pPr marL="0" indent="0" algn="just">
              <a:lnSpc>
                <a:spcPts val="1875"/>
              </a:lnSpc>
              <a:spcAft>
                <a:spcPts val="800"/>
              </a:spcAft>
              <a:buNone/>
              <a:tabLst>
                <a:tab pos="457200" algn="l"/>
              </a:tabLst>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rollno</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r;  </a:t>
            </a:r>
          </a:p>
          <a:p>
            <a:pPr marL="0" lvl="0" indent="0" algn="just">
              <a:lnSpc>
                <a:spcPts val="1875"/>
              </a:lnSpc>
              <a:buNone/>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name = n;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1875"/>
              </a:lnSpc>
              <a:spcAft>
                <a:spcPts val="800"/>
              </a:spcAft>
              <a:buNone/>
              <a:tabLst>
                <a:tab pos="457200" algn="l"/>
              </a:tabLst>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p>
          <a:p>
            <a:pPr marL="0" lvl="0" indent="0" algn="just">
              <a:lnSpc>
                <a:spcPts val="1875"/>
              </a:lnSpc>
              <a:buNone/>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8200"/>
                </a:solidFill>
                <a:effectLst/>
                <a:latin typeface="Times New Roman" panose="02020603050405020304" pitchFamily="18" charset="0"/>
                <a:ea typeface="Times New Roman" panose="02020603050405020304" pitchFamily="18" charset="0"/>
                <a:cs typeface="Times New Roman" panose="02020603050405020304" pitchFamily="18" charset="0"/>
              </a:rPr>
              <a:t>//method to display values</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1875"/>
              </a:lnSpc>
              <a:spcAft>
                <a:spcPts val="800"/>
              </a:spcAft>
              <a:buNone/>
              <a:tabLst>
                <a:tab pos="457200" algn="l"/>
                <a:tab pos="457200" algn="l"/>
              </a:tabLst>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kern="100" dirty="0">
                <a:solidFill>
                  <a:srgbClr val="006699"/>
                </a:solidFill>
                <a:effectLst/>
                <a:latin typeface="Times New Roman" panose="02020603050405020304" pitchFamily="18" charset="0"/>
                <a:ea typeface="Calibri" panose="020F0502020204030204" pitchFamily="34" charset="0"/>
                <a:cs typeface="Times New Roman" panose="02020603050405020304" pitchFamily="18" charset="0"/>
              </a:rPr>
              <a:t>void</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display(){</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rollno</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400"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+name+</a:t>
            </a:r>
            <a:r>
              <a:rPr lang="en-IN" sz="2400"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+college);}   </a:t>
            </a: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just">
              <a:lnSpc>
                <a:spcPts val="1875"/>
              </a:lnSpc>
              <a:spcAft>
                <a:spcPts val="800"/>
              </a:spcAft>
              <a:buNone/>
              <a:tabLst>
                <a:tab pos="457200" algn="l"/>
                <a:tab pos="457200" algn="l"/>
              </a:tabLst>
            </a:pPr>
            <a:r>
              <a:rPr lang="en-IN" sz="2400" kern="100" dirty="0">
                <a:solidFill>
                  <a:srgbClr val="008200"/>
                </a:solidFill>
                <a:effectLst/>
                <a:latin typeface="Times New Roman" panose="02020603050405020304" pitchFamily="18" charset="0"/>
                <a:ea typeface="Calibri" panose="020F0502020204030204" pitchFamily="34" charset="0"/>
                <a:cs typeface="Times New Roman" panose="02020603050405020304" pitchFamily="18" charset="0"/>
              </a:rPr>
              <a:t>//Test class to create and display the values of object</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527040" y="1676520"/>
              <a:ext cx="673560" cy="971640"/>
            </p14:xfrm>
          </p:contentPart>
        </mc:Choice>
        <mc:Fallback xmlns="">
          <p:pic>
            <p:nvPicPr>
              <p:cNvPr id="2" name="Ink 1"/>
              <p:cNvPicPr/>
              <p:nvPr/>
            </p:nvPicPr>
            <p:blipFill>
              <a:blip r:embed="rId3"/>
              <a:stretch>
                <a:fillRect/>
              </a:stretch>
            </p:blipFill>
            <p:spPr>
              <a:xfrm>
                <a:off x="517680" y="1667160"/>
                <a:ext cx="692280" cy="990360"/>
              </a:xfrm>
              <a:prstGeom prst="rect">
                <a:avLst/>
              </a:prstGeom>
            </p:spPr>
          </p:pic>
        </mc:Fallback>
      </mc:AlternateContent>
    </p:spTree>
    <p:extLst>
      <p:ext uri="{BB962C8B-B14F-4D97-AF65-F5344CB8AC3E}">
        <p14:creationId xmlns:p14="http://schemas.microsoft.com/office/powerpoint/2010/main" val="3515899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8565E60-6808-1BE3-F1BD-140248790A2C}"/>
              </a:ext>
            </a:extLst>
          </p:cNvPr>
          <p:cNvSpPr>
            <a:spLocks noGrp="1"/>
          </p:cNvSpPr>
          <p:nvPr>
            <p:ph idx="1"/>
          </p:nvPr>
        </p:nvSpPr>
        <p:spPr>
          <a:xfrm>
            <a:off x="106532" y="248575"/>
            <a:ext cx="11247268" cy="5928388"/>
          </a:xfrm>
        </p:spPr>
        <p:txBody>
          <a:bodyPr>
            <a:normAutofit/>
          </a:bodyPr>
          <a:lstStyle/>
          <a:p>
            <a:pPr marL="0" lvl="0" indent="0" algn="just">
              <a:lnSpc>
                <a:spcPts val="1875"/>
              </a:lnSpc>
              <a:buNone/>
              <a:tabLst>
                <a:tab pos="457200" algn="l"/>
              </a:tabLst>
            </a:pPr>
            <a:r>
              <a:rPr lang="en-IN" sz="2400" b="1" dirty="0">
                <a:solidFill>
                  <a:srgbClr val="006699"/>
                </a:solidFill>
                <a:effectLst/>
                <a:latin typeface="Segoe UI" panose="020B0502040204020203" pitchFamily="34" charset="0"/>
                <a:ea typeface="Times New Roman" panose="02020603050405020304" pitchFamily="18" charset="0"/>
              </a:rPr>
              <a:t>public</a:t>
            </a:r>
            <a:r>
              <a:rPr lang="en-IN" sz="2400" dirty="0">
                <a:solidFill>
                  <a:srgbClr val="000000"/>
                </a:solidFill>
                <a:effectLst/>
                <a:latin typeface="Segoe UI" panose="020B0502040204020203" pitchFamily="34" charset="0"/>
                <a:ea typeface="Times New Roman" panose="02020603050405020304" pitchFamily="18" charset="0"/>
              </a:rPr>
              <a:t> </a:t>
            </a:r>
            <a:r>
              <a:rPr lang="en-IN" sz="2400" b="1" dirty="0">
                <a:solidFill>
                  <a:srgbClr val="006699"/>
                </a:solidFill>
                <a:effectLst/>
                <a:latin typeface="Segoe UI" panose="020B0502040204020203" pitchFamily="34" charset="0"/>
                <a:ea typeface="Times New Roman" panose="02020603050405020304" pitchFamily="18" charset="0"/>
              </a:rPr>
              <a:t>class</a:t>
            </a:r>
            <a:r>
              <a:rPr lang="en-IN" sz="2400" dirty="0">
                <a:solidFill>
                  <a:srgbClr val="000000"/>
                </a:solidFill>
                <a:effectLst/>
                <a:latin typeface="Segoe UI" panose="020B0502040204020203" pitchFamily="34" charset="0"/>
                <a:ea typeface="Times New Roman" panose="02020603050405020304" pitchFamily="18" charset="0"/>
              </a:rPr>
              <a:t> </a:t>
            </a:r>
            <a:r>
              <a:rPr lang="en-IN" sz="2400" dirty="0" err="1">
                <a:solidFill>
                  <a:srgbClr val="000000"/>
                </a:solidFill>
                <a:effectLst/>
                <a:latin typeface="Segoe UI" panose="020B0502040204020203" pitchFamily="34" charset="0"/>
                <a:ea typeface="Times New Roman" panose="02020603050405020304" pitchFamily="18" charset="0"/>
              </a:rPr>
              <a:t>TestStaticMethod</a:t>
            </a:r>
            <a:r>
              <a:rPr lang="en-IN" sz="2400" dirty="0">
                <a:solidFill>
                  <a:srgbClr val="000000"/>
                </a:solidFill>
                <a:effectLst/>
                <a:latin typeface="Segoe UI" panose="020B0502040204020203" pitchFamily="34"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0" indent="0" algn="just">
              <a:lnSpc>
                <a:spcPts val="1875"/>
              </a:lnSpc>
              <a:spcAft>
                <a:spcPts val="800"/>
              </a:spcAft>
              <a:buNone/>
              <a:tabLst>
                <a:tab pos="457200" algn="l"/>
                <a:tab pos="457200" algn="l"/>
              </a:tabLst>
            </a:pP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sz="2400" b="1" kern="1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public</a:t>
            </a: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sz="2400" b="1" kern="1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static</a:t>
            </a: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sz="2400" b="1" kern="1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void</a:t>
            </a: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main(String </a:t>
            </a:r>
            <a:r>
              <a:rPr lang="en-IN" sz="2400" kern="1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args</a:t>
            </a: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p>
          <a:p>
            <a:pPr marL="0" indent="0" algn="just">
              <a:lnSpc>
                <a:spcPts val="1875"/>
              </a:lnSpc>
              <a:spcAft>
                <a:spcPts val="800"/>
              </a:spcAft>
              <a:buNone/>
              <a:tabLst>
                <a:tab pos="457200" algn="l"/>
                <a:tab pos="457200" algn="l"/>
              </a:tabLst>
            </a:pP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kern="10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Student.change</a:t>
            </a: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IN" sz="2400" kern="100" dirty="0">
                <a:solidFill>
                  <a:srgbClr val="008200"/>
                </a:solidFill>
                <a:effectLst/>
                <a:latin typeface="Segoe UI" panose="020B0502040204020203" pitchFamily="34" charset="0"/>
                <a:ea typeface="Times New Roman" panose="02020603050405020304" pitchFamily="18" charset="0"/>
                <a:cs typeface="Times New Roman" panose="02020603050405020304" pitchFamily="18" charset="0"/>
              </a:rPr>
              <a:t>//calling change method</a:t>
            </a: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1875"/>
              </a:lnSpc>
              <a:spcAft>
                <a:spcPts val="800"/>
              </a:spcAft>
              <a:buNone/>
              <a:tabLst>
                <a:tab pos="457200" algn="l"/>
                <a:tab pos="457200" algn="l"/>
              </a:tabLst>
            </a:pP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sz="2400" kern="100" dirty="0">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//creating objects</a:t>
            </a: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ts val="1875"/>
              </a:lnSpc>
              <a:spcAft>
                <a:spcPts val="800"/>
              </a:spcAft>
              <a:buNone/>
              <a:tabLst>
                <a:tab pos="457200" algn="l"/>
                <a:tab pos="457200" algn="l"/>
                <a:tab pos="457200" algn="l"/>
                <a:tab pos="457200" algn="l"/>
                <a:tab pos="457200" algn="l"/>
              </a:tabLst>
            </a:pP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 s1 = </a:t>
            </a:r>
            <a:r>
              <a:rPr lang="en-IN" sz="2400" b="1" kern="10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new</a:t>
            </a: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a:t>
            </a:r>
            <a:r>
              <a:rPr lang="en-IN" sz="2400" kern="1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111</a:t>
            </a: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IN" sz="2400" kern="10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"Karan"</a:t>
            </a: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p>
            <a:pPr marL="0" indent="0" algn="just">
              <a:lnSpc>
                <a:spcPts val="1875"/>
              </a:lnSpc>
              <a:spcAft>
                <a:spcPts val="800"/>
              </a:spcAft>
              <a:buNone/>
              <a:tabLst>
                <a:tab pos="457200" algn="l"/>
                <a:tab pos="457200" algn="l"/>
                <a:tab pos="457200" algn="l"/>
                <a:tab pos="457200" algn="l"/>
                <a:tab pos="457200" algn="l"/>
              </a:tabLst>
            </a:pP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Student s2 = </a:t>
            </a:r>
            <a:r>
              <a:rPr lang="en-IN" sz="2400" b="1" kern="1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new</a:t>
            </a: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Student(</a:t>
            </a:r>
            <a:r>
              <a:rPr lang="en-IN" sz="2400" kern="100" dirty="0">
                <a:solidFill>
                  <a:srgbClr val="C00000"/>
                </a:solidFill>
                <a:effectLst/>
                <a:latin typeface="Segoe UI" panose="020B0502040204020203" pitchFamily="34" charset="0"/>
                <a:ea typeface="Calibri" panose="020F0502020204030204" pitchFamily="34" charset="0"/>
                <a:cs typeface="Times New Roman" panose="02020603050405020304" pitchFamily="18" charset="0"/>
              </a:rPr>
              <a:t>222</a:t>
            </a: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IN" sz="2400"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"Aryan"</a:t>
            </a: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p>
          <a:p>
            <a:pPr marL="0" indent="0" algn="just">
              <a:lnSpc>
                <a:spcPts val="1875"/>
              </a:lnSpc>
              <a:spcAft>
                <a:spcPts val="800"/>
              </a:spcAft>
              <a:buNone/>
              <a:tabLst>
                <a:tab pos="457200" algn="l"/>
                <a:tab pos="457200" algn="l"/>
                <a:tab pos="457200" algn="l"/>
                <a:tab pos="457200" algn="l"/>
                <a:tab pos="457200" algn="l"/>
              </a:tabLst>
            </a:pP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Student s3 = </a:t>
            </a:r>
            <a:r>
              <a:rPr lang="en-IN" sz="2400" b="1" kern="10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new</a:t>
            </a: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a:t>
            </a:r>
            <a:r>
              <a:rPr lang="en-IN" sz="2400" kern="1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333</a:t>
            </a: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IN" sz="2400" kern="10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"Sonoo"</a:t>
            </a: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sz="2400" kern="100" dirty="0">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//calling display method</a:t>
            </a: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ts val="1875"/>
              </a:lnSpc>
              <a:spcAft>
                <a:spcPts val="800"/>
              </a:spcAft>
              <a:buNone/>
              <a:tabLst>
                <a:tab pos="457200" algn="l"/>
                <a:tab pos="457200" algn="l"/>
                <a:tab pos="457200" algn="l"/>
                <a:tab pos="457200" algn="l"/>
                <a:tab pos="457200" algn="l"/>
              </a:tabLst>
            </a:pP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s1.display();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1875"/>
              </a:lnSpc>
              <a:spcAft>
                <a:spcPts val="800"/>
              </a:spcAft>
              <a:buNone/>
              <a:tabLst>
                <a:tab pos="457200" algn="l"/>
                <a:tab pos="457200" algn="l"/>
                <a:tab pos="457200" algn="l"/>
                <a:tab pos="457200" algn="l"/>
                <a:tab pos="457200" algn="l"/>
              </a:tabLst>
            </a:pP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s2.display();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ts val="1875"/>
              </a:lnSpc>
              <a:spcAft>
                <a:spcPts val="800"/>
              </a:spcAft>
              <a:buNone/>
              <a:tabLst>
                <a:tab pos="457200" algn="l"/>
                <a:tab pos="457200" algn="l"/>
                <a:tab pos="457200" algn="l"/>
                <a:tab pos="457200" algn="l"/>
                <a:tab pos="457200" algn="l"/>
              </a:tabLst>
            </a:pP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s3.display();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1875"/>
              </a:lnSpc>
              <a:spcAft>
                <a:spcPts val="800"/>
              </a:spcAft>
              <a:buNone/>
              <a:tabLst>
                <a:tab pos="457200" algn="l"/>
                <a:tab pos="457200" algn="l"/>
                <a:tab pos="457200" algn="l"/>
                <a:tab pos="457200" algn="l"/>
                <a:tab pos="457200" algn="l"/>
              </a:tabLst>
            </a:pP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ts val="1875"/>
              </a:lnSpc>
              <a:spcAft>
                <a:spcPts val="800"/>
              </a:spcAft>
              <a:buNone/>
              <a:tabLst>
                <a:tab pos="457200" algn="l"/>
                <a:tab pos="457200" algn="l"/>
                <a:tab pos="457200" algn="l"/>
                <a:tab pos="457200" algn="l"/>
                <a:tab pos="457200" algn="l"/>
              </a:tabLst>
            </a:pP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3600" b="1"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153120" y="723960"/>
              <a:ext cx="1206720" cy="622440"/>
            </p14:xfrm>
          </p:contentPart>
        </mc:Choice>
        <mc:Fallback xmlns="">
          <p:pic>
            <p:nvPicPr>
              <p:cNvPr id="2" name="Ink 1"/>
              <p:cNvPicPr/>
              <p:nvPr/>
            </p:nvPicPr>
            <p:blipFill>
              <a:blip r:embed="rId3"/>
              <a:stretch>
                <a:fillRect/>
              </a:stretch>
            </p:blipFill>
            <p:spPr>
              <a:xfrm>
                <a:off x="6143760" y="714600"/>
                <a:ext cx="1225440" cy="641160"/>
              </a:xfrm>
              <a:prstGeom prst="rect">
                <a:avLst/>
              </a:prstGeom>
            </p:spPr>
          </p:pic>
        </mc:Fallback>
      </mc:AlternateContent>
    </p:spTree>
    <p:extLst>
      <p:ext uri="{BB962C8B-B14F-4D97-AF65-F5344CB8AC3E}">
        <p14:creationId xmlns:p14="http://schemas.microsoft.com/office/powerpoint/2010/main" val="25002992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1E1B1AE7-9235-0F57-0AD2-39A1239C3890}"/>
              </a:ext>
            </a:extLst>
          </p:cNvPr>
          <p:cNvSpPr>
            <a:spLocks noGrp="1"/>
          </p:cNvSpPr>
          <p:nvPr>
            <p:ph type="subTitle" idx="1"/>
          </p:nvPr>
        </p:nvSpPr>
        <p:spPr>
          <a:xfrm>
            <a:off x="301841" y="239697"/>
            <a:ext cx="11549848" cy="6618303"/>
          </a:xfrm>
        </p:spPr>
        <p:txBody>
          <a:bodyPr>
            <a:normAutofit/>
          </a:bodyPr>
          <a:lstStyle/>
          <a:p>
            <a:pPr algn="just">
              <a:lnSpc>
                <a:spcPct val="107000"/>
              </a:lnSpc>
              <a:spcAft>
                <a:spcPts val="800"/>
              </a:spcAft>
            </a:pPr>
            <a:r>
              <a:rPr lang="en-IN" sz="2000" kern="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There are two types of modifiers in Java: </a:t>
            </a:r>
            <a:r>
              <a:rPr lang="en-IN" sz="2000" b="1" kern="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access modifiers</a:t>
            </a:r>
            <a:r>
              <a:rPr lang="en-IN" sz="2000" kern="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and </a:t>
            </a:r>
            <a:r>
              <a:rPr lang="en-IN" sz="2000" b="1" kern="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non-access modifiers</a:t>
            </a:r>
            <a:r>
              <a:rPr lang="en-IN" sz="2000" kern="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The access modifiers in Java specifies the accessibility or scope of a field, method, constructor, or class. We can change the access level of fields, constructors, methods, and class by applying the access modifier on it.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There are four types of Java access modifiers: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IN" sz="20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Private</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The access level of a private modifier is only within the class. It cannot be accessed from outside the class.</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IN" sz="20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Default</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The access level of a default modifier is only within the package. It cannot be accessed from outside the package. If you do not specify any access level, it will be the default.</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IN" sz="20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Protected</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The access level of a protected modifier is within the package and outside the package through child class. If you do not make the child class, it cannot be accessed from outside the package.</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IN" sz="20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Public</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The access level of a public modifier is everywhere. It can be accessed from within the class, outside the class, within the package and outside the package.</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2000" dirty="0">
                <a:solidFill>
                  <a:srgbClr val="333333"/>
                </a:solidFill>
                <a:effectLst/>
                <a:latin typeface="Segoe UI" panose="020B0502040204020203" pitchFamily="34" charset="0"/>
                <a:ea typeface="Times New Roman" panose="02020603050405020304" pitchFamily="18" charset="0"/>
              </a:rPr>
              <a:t>There are many non-access modifiers, such as static, abstract, synchronized, native, volatile, transient, etc. Here, we are going to learn the access modifiers only.</a:t>
            </a:r>
            <a:endParaRPr lang="en-IN" sz="2000" dirty="0">
              <a:effectLst/>
              <a:latin typeface="Times New Roman" panose="02020603050405020304" pitchFamily="18" charset="0"/>
              <a:ea typeface="Times New Roman" panose="02020603050405020304" pitchFamily="18" charset="0"/>
            </a:endParaRPr>
          </a:p>
          <a:p>
            <a:endParaRPr lang="en-IN"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542960" y="425520"/>
              <a:ext cx="2432520" cy="120960"/>
            </p14:xfrm>
          </p:contentPart>
        </mc:Choice>
        <mc:Fallback xmlns="">
          <p:pic>
            <p:nvPicPr>
              <p:cNvPr id="2" name="Ink 1"/>
              <p:cNvPicPr/>
              <p:nvPr/>
            </p:nvPicPr>
            <p:blipFill>
              <a:blip r:embed="rId3"/>
              <a:stretch>
                <a:fillRect/>
              </a:stretch>
            </p:blipFill>
            <p:spPr>
              <a:xfrm>
                <a:off x="1527120" y="361800"/>
                <a:ext cx="246420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5003640" y="450720"/>
              <a:ext cx="756000" cy="70200"/>
            </p14:xfrm>
          </p:contentPart>
        </mc:Choice>
        <mc:Fallback xmlns="">
          <p:pic>
            <p:nvPicPr>
              <p:cNvPr id="4" name="Ink 3"/>
              <p:cNvPicPr/>
              <p:nvPr/>
            </p:nvPicPr>
            <p:blipFill>
              <a:blip r:embed="rId5"/>
              <a:stretch>
                <a:fillRect/>
              </a:stretch>
            </p:blipFill>
            <p:spPr>
              <a:xfrm>
                <a:off x="4987800" y="387360"/>
                <a:ext cx="78804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7461360" y="419040"/>
              <a:ext cx="1314720" cy="89280"/>
            </p14:xfrm>
          </p:contentPart>
        </mc:Choice>
        <mc:Fallback xmlns="">
          <p:pic>
            <p:nvPicPr>
              <p:cNvPr id="5" name="Ink 4"/>
              <p:cNvPicPr/>
              <p:nvPr/>
            </p:nvPicPr>
            <p:blipFill>
              <a:blip r:embed="rId7"/>
              <a:stretch>
                <a:fillRect/>
              </a:stretch>
            </p:blipFill>
            <p:spPr>
              <a:xfrm>
                <a:off x="7445520" y="355680"/>
                <a:ext cx="134640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p14:cNvContentPartPr/>
              <p14:nvPr/>
            </p14:nvContentPartPr>
            <p14:xfrm>
              <a:off x="1555920" y="2171520"/>
              <a:ext cx="3924360" cy="114840"/>
            </p14:xfrm>
          </p:contentPart>
        </mc:Choice>
        <mc:Fallback xmlns="">
          <p:pic>
            <p:nvPicPr>
              <p:cNvPr id="6" name="Ink 5"/>
              <p:cNvPicPr/>
              <p:nvPr/>
            </p:nvPicPr>
            <p:blipFill>
              <a:blip r:embed="rId9"/>
              <a:stretch>
                <a:fillRect/>
              </a:stretch>
            </p:blipFill>
            <p:spPr>
              <a:xfrm>
                <a:off x="1539720" y="2108160"/>
                <a:ext cx="395640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p14:cNvContentPartPr/>
              <p14:nvPr/>
            </p14:nvContentPartPr>
            <p14:xfrm>
              <a:off x="2222640" y="5423040"/>
              <a:ext cx="2356200" cy="127080"/>
            </p14:xfrm>
          </p:contentPart>
        </mc:Choice>
        <mc:Fallback xmlns="">
          <p:pic>
            <p:nvPicPr>
              <p:cNvPr id="7" name="Ink 6"/>
              <p:cNvPicPr/>
              <p:nvPr/>
            </p:nvPicPr>
            <p:blipFill>
              <a:blip r:embed="rId11"/>
              <a:stretch>
                <a:fillRect/>
              </a:stretch>
            </p:blipFill>
            <p:spPr>
              <a:xfrm>
                <a:off x="2206800" y="5359320"/>
                <a:ext cx="238788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p14:cNvContentPartPr/>
              <p14:nvPr/>
            </p14:nvContentPartPr>
            <p14:xfrm>
              <a:off x="5664240" y="5486400"/>
              <a:ext cx="412920" cy="25920"/>
            </p14:xfrm>
          </p:contentPart>
        </mc:Choice>
        <mc:Fallback xmlns="">
          <p:pic>
            <p:nvPicPr>
              <p:cNvPr id="8" name="Ink 7"/>
              <p:cNvPicPr/>
              <p:nvPr/>
            </p:nvPicPr>
            <p:blipFill>
              <a:blip r:embed="rId13"/>
              <a:stretch>
                <a:fillRect/>
              </a:stretch>
            </p:blipFill>
            <p:spPr>
              <a:xfrm>
                <a:off x="5648400" y="5423040"/>
                <a:ext cx="4449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p14:cNvContentPartPr/>
              <p14:nvPr/>
            </p14:nvContentPartPr>
            <p14:xfrm>
              <a:off x="6458040" y="5473800"/>
              <a:ext cx="895680" cy="38520"/>
            </p14:xfrm>
          </p:contentPart>
        </mc:Choice>
        <mc:Fallback xmlns="">
          <p:pic>
            <p:nvPicPr>
              <p:cNvPr id="9" name="Ink 8"/>
              <p:cNvPicPr/>
              <p:nvPr/>
            </p:nvPicPr>
            <p:blipFill>
              <a:blip r:embed="rId15"/>
              <a:stretch>
                <a:fillRect/>
              </a:stretch>
            </p:blipFill>
            <p:spPr>
              <a:xfrm>
                <a:off x="6442200" y="5410080"/>
                <a:ext cx="9273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p14:cNvContentPartPr/>
              <p14:nvPr/>
            </p14:nvContentPartPr>
            <p14:xfrm>
              <a:off x="7518240" y="5492880"/>
              <a:ext cx="952920" cy="25560"/>
            </p14:xfrm>
          </p:contentPart>
        </mc:Choice>
        <mc:Fallback xmlns="">
          <p:pic>
            <p:nvPicPr>
              <p:cNvPr id="10" name="Ink 9"/>
              <p:cNvPicPr/>
              <p:nvPr/>
            </p:nvPicPr>
            <p:blipFill>
              <a:blip r:embed="rId17"/>
              <a:stretch>
                <a:fillRect/>
              </a:stretch>
            </p:blipFill>
            <p:spPr>
              <a:xfrm>
                <a:off x="7502400" y="5429160"/>
                <a:ext cx="98460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p14:cNvContentPartPr/>
              <p14:nvPr/>
            </p14:nvContentPartPr>
            <p14:xfrm>
              <a:off x="6292800" y="2571840"/>
              <a:ext cx="2337120" cy="133560"/>
            </p14:xfrm>
          </p:contentPart>
        </mc:Choice>
        <mc:Fallback xmlns="">
          <p:pic>
            <p:nvPicPr>
              <p:cNvPr id="11" name="Ink 10"/>
              <p:cNvPicPr/>
              <p:nvPr/>
            </p:nvPicPr>
            <p:blipFill>
              <a:blip r:embed="rId19"/>
              <a:stretch>
                <a:fillRect/>
              </a:stretch>
            </p:blipFill>
            <p:spPr>
              <a:xfrm>
                <a:off x="6276960" y="2508120"/>
                <a:ext cx="236880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p14:cNvContentPartPr/>
              <p14:nvPr/>
            </p14:nvContentPartPr>
            <p14:xfrm>
              <a:off x="774720" y="2851200"/>
              <a:ext cx="1879920" cy="51120"/>
            </p14:xfrm>
          </p:contentPart>
        </mc:Choice>
        <mc:Fallback xmlns="">
          <p:pic>
            <p:nvPicPr>
              <p:cNvPr id="12" name="Ink 11"/>
              <p:cNvPicPr/>
              <p:nvPr/>
            </p:nvPicPr>
            <p:blipFill>
              <a:blip r:embed="rId21"/>
              <a:stretch>
                <a:fillRect/>
              </a:stretch>
            </p:blipFill>
            <p:spPr>
              <a:xfrm>
                <a:off x="758880" y="2787480"/>
                <a:ext cx="19116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p14:cNvContentPartPr/>
              <p14:nvPr/>
            </p14:nvContentPartPr>
            <p14:xfrm>
              <a:off x="8953560" y="2628720"/>
              <a:ext cx="2190960" cy="32400"/>
            </p14:xfrm>
          </p:contentPart>
        </mc:Choice>
        <mc:Fallback xmlns="">
          <p:pic>
            <p:nvPicPr>
              <p:cNvPr id="13" name="Ink 12"/>
              <p:cNvPicPr/>
              <p:nvPr/>
            </p:nvPicPr>
            <p:blipFill>
              <a:blip r:embed="rId23"/>
              <a:stretch>
                <a:fillRect/>
              </a:stretch>
            </p:blipFill>
            <p:spPr>
              <a:xfrm>
                <a:off x="8937720" y="2565360"/>
                <a:ext cx="22226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p14:cNvContentPartPr/>
              <p14:nvPr/>
            </p14:nvContentPartPr>
            <p14:xfrm>
              <a:off x="6407280" y="3225960"/>
              <a:ext cx="2718000" cy="19080"/>
            </p14:xfrm>
          </p:contentPart>
        </mc:Choice>
        <mc:Fallback xmlns="">
          <p:pic>
            <p:nvPicPr>
              <p:cNvPr id="14" name="Ink 13"/>
              <p:cNvPicPr/>
              <p:nvPr/>
            </p:nvPicPr>
            <p:blipFill>
              <a:blip r:embed="rId25"/>
              <a:stretch>
                <a:fillRect/>
              </a:stretch>
            </p:blipFill>
            <p:spPr>
              <a:xfrm>
                <a:off x="6391440" y="3162240"/>
                <a:ext cx="27496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p14:cNvContentPartPr/>
              <p14:nvPr/>
            </p14:nvContentPartPr>
            <p14:xfrm>
              <a:off x="711360" y="3987720"/>
              <a:ext cx="2178360" cy="241560"/>
            </p14:xfrm>
          </p:contentPart>
        </mc:Choice>
        <mc:Fallback xmlns="">
          <p:pic>
            <p:nvPicPr>
              <p:cNvPr id="15" name="Ink 14"/>
              <p:cNvPicPr/>
              <p:nvPr/>
            </p:nvPicPr>
            <p:blipFill>
              <a:blip r:embed="rId27"/>
              <a:stretch>
                <a:fillRect/>
              </a:stretch>
            </p:blipFill>
            <p:spPr>
              <a:xfrm>
                <a:off x="695160" y="3924360"/>
                <a:ext cx="221040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Ink 15"/>
              <p14:cNvContentPartPr/>
              <p14:nvPr/>
            </p14:nvContentPartPr>
            <p14:xfrm>
              <a:off x="6858000" y="3873600"/>
              <a:ext cx="2127600" cy="38520"/>
            </p14:xfrm>
          </p:contentPart>
        </mc:Choice>
        <mc:Fallback xmlns="">
          <p:pic>
            <p:nvPicPr>
              <p:cNvPr id="16" name="Ink 15"/>
              <p:cNvPicPr/>
              <p:nvPr/>
            </p:nvPicPr>
            <p:blipFill>
              <a:blip r:embed="rId29"/>
              <a:stretch>
                <a:fillRect/>
              </a:stretch>
            </p:blipFill>
            <p:spPr>
              <a:xfrm>
                <a:off x="6842160" y="3809880"/>
                <a:ext cx="21592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Ink 16"/>
              <p14:cNvContentPartPr/>
              <p14:nvPr/>
            </p14:nvContentPartPr>
            <p14:xfrm>
              <a:off x="9601200" y="3867120"/>
              <a:ext cx="2267280" cy="25920"/>
            </p14:xfrm>
          </p:contentPart>
        </mc:Choice>
        <mc:Fallback xmlns="">
          <p:pic>
            <p:nvPicPr>
              <p:cNvPr id="17" name="Ink 16"/>
              <p:cNvPicPr/>
              <p:nvPr/>
            </p:nvPicPr>
            <p:blipFill>
              <a:blip r:embed="rId31"/>
              <a:stretch>
                <a:fillRect/>
              </a:stretch>
            </p:blipFill>
            <p:spPr>
              <a:xfrm>
                <a:off x="9585360" y="3803760"/>
                <a:ext cx="22989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 name="Ink 17"/>
              <p14:cNvContentPartPr/>
              <p14:nvPr/>
            </p14:nvContentPartPr>
            <p14:xfrm>
              <a:off x="4971960" y="4743360"/>
              <a:ext cx="2794320" cy="6840"/>
            </p14:xfrm>
          </p:contentPart>
        </mc:Choice>
        <mc:Fallback xmlns="">
          <p:pic>
            <p:nvPicPr>
              <p:cNvPr id="18" name="Ink 17"/>
              <p:cNvPicPr/>
              <p:nvPr/>
            </p:nvPicPr>
            <p:blipFill>
              <a:blip r:embed="rId33"/>
              <a:stretch>
                <a:fillRect/>
              </a:stretch>
            </p:blipFill>
            <p:spPr>
              <a:xfrm>
                <a:off x="4956120" y="4680000"/>
                <a:ext cx="282600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9" name="Ink 18"/>
              <p14:cNvContentPartPr/>
              <p14:nvPr/>
            </p14:nvContentPartPr>
            <p14:xfrm>
              <a:off x="8826480" y="4705200"/>
              <a:ext cx="2953080" cy="19440"/>
            </p14:xfrm>
          </p:contentPart>
        </mc:Choice>
        <mc:Fallback xmlns="">
          <p:pic>
            <p:nvPicPr>
              <p:cNvPr id="19" name="Ink 18"/>
              <p:cNvPicPr/>
              <p:nvPr/>
            </p:nvPicPr>
            <p:blipFill>
              <a:blip r:embed="rId35"/>
              <a:stretch>
                <a:fillRect/>
              </a:stretch>
            </p:blipFill>
            <p:spPr>
              <a:xfrm>
                <a:off x="8810640" y="4641840"/>
                <a:ext cx="298476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 name="Ink 19"/>
              <p14:cNvContentPartPr/>
              <p14:nvPr/>
            </p14:nvContentPartPr>
            <p14:xfrm>
              <a:off x="768240" y="4991040"/>
              <a:ext cx="2819880" cy="32040"/>
            </p14:xfrm>
          </p:contentPart>
        </mc:Choice>
        <mc:Fallback xmlns="">
          <p:pic>
            <p:nvPicPr>
              <p:cNvPr id="20" name="Ink 19"/>
              <p:cNvPicPr/>
              <p:nvPr/>
            </p:nvPicPr>
            <p:blipFill>
              <a:blip r:embed="rId37"/>
              <a:stretch>
                <a:fillRect/>
              </a:stretch>
            </p:blipFill>
            <p:spPr>
              <a:xfrm>
                <a:off x="752400" y="4927680"/>
                <a:ext cx="2851560" cy="159120"/>
              </a:xfrm>
              <a:prstGeom prst="rect">
                <a:avLst/>
              </a:prstGeom>
            </p:spPr>
          </p:pic>
        </mc:Fallback>
      </mc:AlternateContent>
    </p:spTree>
    <p:extLst>
      <p:ext uri="{BB962C8B-B14F-4D97-AF65-F5344CB8AC3E}">
        <p14:creationId xmlns:p14="http://schemas.microsoft.com/office/powerpoint/2010/main" val="2991606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A3D50E-02C4-860E-9927-71B6DB51D610}"/>
              </a:ext>
            </a:extLst>
          </p:cNvPr>
          <p:cNvSpPr>
            <a:spLocks noGrp="1"/>
          </p:cNvSpPr>
          <p:nvPr>
            <p:ph type="ctrTitle"/>
          </p:nvPr>
        </p:nvSpPr>
        <p:spPr>
          <a:xfrm>
            <a:off x="1524000" y="278985"/>
            <a:ext cx="9144000" cy="564394"/>
          </a:xfrm>
        </p:spPr>
        <p:txBody>
          <a:bodyPr>
            <a:noAutofit/>
          </a:bodyPr>
          <a:lstStyle/>
          <a:p>
            <a:r>
              <a:rPr lang="en-IN" sz="3200" b="1" kern="100" dirty="0">
                <a:solidFill>
                  <a:srgbClr val="610B38"/>
                </a:solidFill>
                <a:effectLst/>
                <a:latin typeface="Helvetica" panose="020B0604020202020204" pitchFamily="34" charset="0"/>
                <a:ea typeface="Times New Roman" panose="02020603050405020304" pitchFamily="18" charset="0"/>
                <a:cs typeface="Times New Roman" panose="02020603050405020304" pitchFamily="18" charset="0"/>
              </a:rPr>
              <a:t>Java static variable</a:t>
            </a:r>
            <a:endParaRPr lang="en-IN" sz="3200" b="1" dirty="0"/>
          </a:p>
        </p:txBody>
      </p:sp>
      <p:sp>
        <p:nvSpPr>
          <p:cNvPr id="5" name="Rectangle 2">
            <a:extLst>
              <a:ext uri="{FF2B5EF4-FFF2-40B4-BE49-F238E27FC236}">
                <a16:creationId xmlns="" xmlns:a16="http://schemas.microsoft.com/office/drawing/2014/main" id="{F301F542-0EF2-7B19-0D9C-257B619EA5CA}"/>
              </a:ext>
            </a:extLst>
          </p:cNvPr>
          <p:cNvSpPr>
            <a:spLocks noGrp="1" noChangeArrowheads="1"/>
          </p:cNvSpPr>
          <p:nvPr>
            <p:ph type="subTitle" idx="1"/>
          </p:nvPr>
        </p:nvSpPr>
        <p:spPr bwMode="auto">
          <a:xfrm>
            <a:off x="835085" y="1812874"/>
            <a:ext cx="10803539" cy="37651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If you declare any variable as static, it is known as a static variable.</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inherit"/>
                <a:ea typeface="Times New Roman" panose="02020603050405020304" pitchFamily="18" charset="0"/>
                <a:cs typeface="Times New Roman" panose="02020603050405020304" pitchFamily="18" charset="0"/>
              </a:rPr>
              <a:t>4.5M</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inherit"/>
                <a:ea typeface="Times New Roman" panose="02020603050405020304" pitchFamily="18" charset="0"/>
                <a:cs typeface="Times New Roman" panose="02020603050405020304" pitchFamily="18" charset="0"/>
              </a:rPr>
              <a:t>489ackage in Java</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Segoe UI" panose="020B0502040204020203" pitchFamily="34" charset="0"/>
                <a:ea typeface="Calibri" panose="020F0502020204030204" pitchFamily="34" charset="0"/>
                <a:cs typeface="Segoe UI" panose="020B0502040204020203" pitchFamily="34" charset="0"/>
              </a:rPr>
              <a:t>The static variable can be used to refer to the common property of all objects (which is not unique for each object),</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000000"/>
                </a:solidFill>
                <a:effectLst/>
                <a:latin typeface="Segoe UI" panose="020B0502040204020203" pitchFamily="34" charset="0"/>
                <a:ea typeface="Calibri" panose="020F0502020204030204" pitchFamily="34" charset="0"/>
                <a:cs typeface="Segoe UI" panose="020B0502040204020203" pitchFamily="34" charset="0"/>
              </a:rPr>
              <a:t>for example,</a:t>
            </a:r>
            <a:r>
              <a:rPr kumimoji="0" lang="en-US" altLang="en-US" b="0" i="0" u="none" strike="noStrike" cap="none" normalizeH="0" baseline="0" dirty="0">
                <a:ln>
                  <a:noFill/>
                </a:ln>
                <a:solidFill>
                  <a:srgbClr val="000000"/>
                </a:solidFill>
                <a:effectLst/>
                <a:latin typeface="Segoe UI" panose="020B0502040204020203" pitchFamily="34" charset="0"/>
                <a:ea typeface="Calibri" panose="020F0502020204030204" pitchFamily="34" charset="0"/>
                <a:cs typeface="Segoe UI" panose="020B0502040204020203" pitchFamily="34" charset="0"/>
              </a:rPr>
              <a:t> the company name of employees, college name of students, etc.</a:t>
            </a:r>
            <a:endPar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Segoe UI" panose="020B0502040204020203" pitchFamily="34" charset="0"/>
                <a:ea typeface="Calibri" panose="020F0502020204030204" pitchFamily="34" charset="0"/>
                <a:cs typeface="Segoe UI" panose="020B0502040204020203" pitchFamily="34" charset="0"/>
              </a:rPr>
              <a:t>The static variable gets memory only once in the class area at the time of class loading.</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Advantages of static variable</a:t>
            </a:r>
            <a:endParaRPr kumimoji="0" lang="en-US" altLang="en-US"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It makes your program </a:t>
            </a:r>
            <a:r>
              <a:rPr kumimoji="0" lang="en-US" altLang="en-US" b="1" i="0" u="none" strike="noStrike" cap="none" normalizeH="0" baseline="0" dirty="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memory efficient</a:t>
            </a:r>
            <a:r>
              <a:rPr kumimoji="0" lang="en-US" altLang="en-US" b="0" i="0" u="none" strike="noStrike" cap="none" normalizeH="0" baseline="0" dirty="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 (i.e., it saves memory).</a:t>
            </a:r>
            <a:endParaRPr kumimoji="0" lang="en-US" altLang="en-US" b="1" i="0" u="none" strike="noStrike" cap="none" normalizeH="0" baseline="0" dirty="0">
              <a:ln>
                <a:noFill/>
              </a:ln>
              <a:solidFill>
                <a:srgbClr val="610B4B"/>
              </a:solidFill>
              <a:effectLst/>
              <a:latin typeface="Helvetica" panose="020B0604020202020204" pitchFamily="34" charset="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7829640" y="2031840"/>
              <a:ext cx="2026080" cy="25920"/>
            </p14:xfrm>
          </p:contentPart>
        </mc:Choice>
        <mc:Fallback xmlns="">
          <p:pic>
            <p:nvPicPr>
              <p:cNvPr id="3" name="Ink 2"/>
              <p:cNvPicPr/>
              <p:nvPr/>
            </p:nvPicPr>
            <p:blipFill>
              <a:blip r:embed="rId3"/>
              <a:stretch>
                <a:fillRect/>
              </a:stretch>
            </p:blipFill>
            <p:spPr>
              <a:xfrm>
                <a:off x="7813800" y="1968480"/>
                <a:ext cx="20577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2857320" y="2050920"/>
              <a:ext cx="2629440" cy="19440"/>
            </p14:xfrm>
          </p:contentPart>
        </mc:Choice>
        <mc:Fallback xmlns="">
          <p:pic>
            <p:nvPicPr>
              <p:cNvPr id="4" name="Ink 3"/>
              <p:cNvPicPr/>
              <p:nvPr/>
            </p:nvPicPr>
            <p:blipFill>
              <a:blip r:embed="rId5"/>
              <a:stretch>
                <a:fillRect/>
              </a:stretch>
            </p:blipFill>
            <p:spPr>
              <a:xfrm>
                <a:off x="2841480" y="1987560"/>
                <a:ext cx="26611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1517760" y="2013120"/>
              <a:ext cx="1339920" cy="158760"/>
            </p14:xfrm>
          </p:contentPart>
        </mc:Choice>
        <mc:Fallback xmlns="">
          <p:pic>
            <p:nvPicPr>
              <p:cNvPr id="6" name="Ink 5"/>
              <p:cNvPicPr/>
              <p:nvPr/>
            </p:nvPicPr>
            <p:blipFill>
              <a:blip r:embed="rId7"/>
              <a:stretch>
                <a:fillRect/>
              </a:stretch>
            </p:blipFill>
            <p:spPr>
              <a:xfrm>
                <a:off x="1501920" y="1949400"/>
                <a:ext cx="137196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1136520" y="3067200"/>
              <a:ext cx="2038680" cy="89280"/>
            </p14:xfrm>
          </p:contentPart>
        </mc:Choice>
        <mc:Fallback xmlns="">
          <p:pic>
            <p:nvPicPr>
              <p:cNvPr id="7" name="Ink 6"/>
              <p:cNvPicPr/>
              <p:nvPr/>
            </p:nvPicPr>
            <p:blipFill>
              <a:blip r:embed="rId9"/>
              <a:stretch>
                <a:fillRect/>
              </a:stretch>
            </p:blipFill>
            <p:spPr>
              <a:xfrm>
                <a:off x="1120680" y="3003480"/>
                <a:ext cx="207072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p14:cNvContentPartPr/>
              <p14:nvPr/>
            </p14:nvContentPartPr>
            <p14:xfrm>
              <a:off x="4673520" y="3174840"/>
              <a:ext cx="711720" cy="6840"/>
            </p14:xfrm>
          </p:contentPart>
        </mc:Choice>
        <mc:Fallback xmlns="">
          <p:pic>
            <p:nvPicPr>
              <p:cNvPr id="8" name="Ink 7"/>
              <p:cNvPicPr/>
              <p:nvPr/>
            </p:nvPicPr>
            <p:blipFill>
              <a:blip r:embed="rId11"/>
              <a:stretch>
                <a:fillRect/>
              </a:stretch>
            </p:blipFill>
            <p:spPr>
              <a:xfrm>
                <a:off x="4657680" y="3111480"/>
                <a:ext cx="74340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p14:cNvContentPartPr/>
              <p14:nvPr/>
            </p14:nvContentPartPr>
            <p14:xfrm>
              <a:off x="5842080" y="3168720"/>
              <a:ext cx="667080" cy="44640"/>
            </p14:xfrm>
          </p:contentPart>
        </mc:Choice>
        <mc:Fallback xmlns="">
          <p:pic>
            <p:nvPicPr>
              <p:cNvPr id="9" name="Ink 8"/>
              <p:cNvPicPr/>
              <p:nvPr/>
            </p:nvPicPr>
            <p:blipFill>
              <a:blip r:embed="rId13"/>
              <a:stretch>
                <a:fillRect/>
              </a:stretch>
            </p:blipFill>
            <p:spPr>
              <a:xfrm>
                <a:off x="5826240" y="3105000"/>
                <a:ext cx="69876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p14:cNvContentPartPr/>
              <p14:nvPr/>
            </p14:nvContentPartPr>
            <p14:xfrm>
              <a:off x="7480440" y="3232080"/>
              <a:ext cx="2254320" cy="19440"/>
            </p14:xfrm>
          </p:contentPart>
        </mc:Choice>
        <mc:Fallback xmlns="">
          <p:pic>
            <p:nvPicPr>
              <p:cNvPr id="10" name="Ink 9"/>
              <p:cNvPicPr/>
              <p:nvPr/>
            </p:nvPicPr>
            <p:blipFill>
              <a:blip r:embed="rId15"/>
              <a:stretch>
                <a:fillRect/>
              </a:stretch>
            </p:blipFill>
            <p:spPr>
              <a:xfrm>
                <a:off x="7464600" y="3168720"/>
                <a:ext cx="22863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p14:cNvContentPartPr/>
              <p14:nvPr/>
            </p14:nvContentPartPr>
            <p14:xfrm>
              <a:off x="10090080" y="3206880"/>
              <a:ext cx="1607040" cy="25560"/>
            </p14:xfrm>
          </p:contentPart>
        </mc:Choice>
        <mc:Fallback xmlns="">
          <p:pic>
            <p:nvPicPr>
              <p:cNvPr id="11" name="Ink 10"/>
              <p:cNvPicPr/>
              <p:nvPr/>
            </p:nvPicPr>
            <p:blipFill>
              <a:blip r:embed="rId17"/>
              <a:stretch>
                <a:fillRect/>
              </a:stretch>
            </p:blipFill>
            <p:spPr>
              <a:xfrm>
                <a:off x="10074240" y="3143160"/>
                <a:ext cx="163872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p14:cNvContentPartPr/>
              <p14:nvPr/>
            </p14:nvContentPartPr>
            <p14:xfrm>
              <a:off x="882720" y="3809880"/>
              <a:ext cx="1136880" cy="172080"/>
            </p14:xfrm>
          </p:contentPart>
        </mc:Choice>
        <mc:Fallback xmlns="">
          <p:pic>
            <p:nvPicPr>
              <p:cNvPr id="12" name="Ink 11"/>
              <p:cNvPicPr/>
              <p:nvPr/>
            </p:nvPicPr>
            <p:blipFill>
              <a:blip r:embed="rId19"/>
              <a:stretch>
                <a:fillRect/>
              </a:stretch>
            </p:blipFill>
            <p:spPr>
              <a:xfrm>
                <a:off x="866880" y="3746520"/>
                <a:ext cx="116856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p14:cNvContentPartPr/>
              <p14:nvPr/>
            </p14:nvContentPartPr>
            <p14:xfrm>
              <a:off x="1333440" y="5359320"/>
              <a:ext cx="5252040" cy="95760"/>
            </p14:xfrm>
          </p:contentPart>
        </mc:Choice>
        <mc:Fallback xmlns="">
          <p:pic>
            <p:nvPicPr>
              <p:cNvPr id="13" name="Ink 12"/>
              <p:cNvPicPr/>
              <p:nvPr/>
            </p:nvPicPr>
            <p:blipFill>
              <a:blip r:embed="rId21"/>
              <a:stretch>
                <a:fillRect/>
              </a:stretch>
            </p:blipFill>
            <p:spPr>
              <a:xfrm>
                <a:off x="1317600" y="5295960"/>
                <a:ext cx="5283720" cy="222480"/>
              </a:xfrm>
              <a:prstGeom prst="rect">
                <a:avLst/>
              </a:prstGeom>
            </p:spPr>
          </p:pic>
        </mc:Fallback>
      </mc:AlternateContent>
    </p:spTree>
    <p:extLst>
      <p:ext uri="{BB962C8B-B14F-4D97-AF65-F5344CB8AC3E}">
        <p14:creationId xmlns:p14="http://schemas.microsoft.com/office/powerpoint/2010/main" val="677366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874490-AB78-4784-B182-3A8071EDB83B}"/>
              </a:ext>
            </a:extLst>
          </p:cNvPr>
          <p:cNvSpPr>
            <a:spLocks noGrp="1"/>
          </p:cNvSpPr>
          <p:nvPr>
            <p:ph type="title"/>
          </p:nvPr>
        </p:nvSpPr>
        <p:spPr>
          <a:xfrm>
            <a:off x="838200" y="365125"/>
            <a:ext cx="10515600" cy="504887"/>
          </a:xfrm>
        </p:spPr>
        <p:txBody>
          <a:bodyPr>
            <a:normAutofit/>
          </a:bodyPr>
          <a:lstStyle/>
          <a:p>
            <a:pPr algn="ctr">
              <a:lnSpc>
                <a:spcPct val="107000"/>
              </a:lnSpc>
              <a:spcBef>
                <a:spcPts val="200"/>
              </a:spcBef>
            </a:pPr>
            <a:endParaRPr lang="en-IN" sz="2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5F1A8FA-3200-C0B7-7D3D-10FF4295F5B6}"/>
              </a:ext>
            </a:extLst>
          </p:cNvPr>
          <p:cNvSpPr>
            <a:spLocks noGrp="1"/>
          </p:cNvSpPr>
          <p:nvPr>
            <p:ph idx="1"/>
          </p:nvPr>
        </p:nvSpPr>
        <p:spPr>
          <a:xfrm>
            <a:off x="838200" y="1100831"/>
            <a:ext cx="10515600" cy="5076132"/>
          </a:xfrm>
        </p:spPr>
        <p:txBody>
          <a:bodyPr/>
          <a:lstStyle/>
          <a:p>
            <a:pPr marL="0" indent="0" algn="just">
              <a:lnSpc>
                <a:spcPct val="107000"/>
              </a:lnSpc>
              <a:spcBef>
                <a:spcPts val="200"/>
              </a:spcBef>
              <a:buNone/>
            </a:pPr>
            <a:r>
              <a:rPr lang="en-IN" sz="1800" b="1" i="1" kern="100"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Understanding the problem without static variable</a:t>
            </a:r>
            <a:endParaRPr lang="en-IN" sz="1800" b="1" i="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lvl="0" indent="0" algn="just">
              <a:lnSpc>
                <a:spcPts val="1875"/>
              </a:lnSpc>
              <a:buNone/>
              <a:tabLst>
                <a:tab pos="457200" algn="l"/>
              </a:tabLst>
            </a:pPr>
            <a:r>
              <a:rPr lang="en-IN" sz="1800" b="1" dirty="0">
                <a:solidFill>
                  <a:srgbClr val="006699"/>
                </a:solidFill>
                <a:effectLst/>
                <a:latin typeface="Segoe UI" panose="020B0502040204020203" pitchFamily="34" charset="0"/>
                <a:ea typeface="Times New Roman" panose="02020603050405020304" pitchFamily="18" charset="0"/>
              </a:rPr>
              <a:t>class</a:t>
            </a:r>
            <a:r>
              <a:rPr lang="en-IN" sz="1800" dirty="0">
                <a:solidFill>
                  <a:srgbClr val="000000"/>
                </a:solidFill>
                <a:effectLst/>
                <a:latin typeface="Segoe UI" panose="020B0502040204020203" pitchFamily="34" charset="0"/>
                <a:ea typeface="Times New Roman" panose="02020603050405020304" pitchFamily="18" charset="0"/>
              </a:rPr>
              <a:t> Student{  </a:t>
            </a:r>
            <a:endParaRPr lang="en-IN" sz="1800" dirty="0">
              <a:effectLst/>
              <a:latin typeface="Times New Roman" panose="02020603050405020304" pitchFamily="18" charset="0"/>
              <a:ea typeface="Times New Roman" panose="02020603050405020304" pitchFamily="18" charset="0"/>
            </a:endParaRPr>
          </a:p>
          <a:p>
            <a:pPr marL="0" indent="0" algn="just">
              <a:lnSpc>
                <a:spcPts val="1875"/>
              </a:lnSpc>
              <a:spcAft>
                <a:spcPts val="800"/>
              </a:spcAft>
              <a:buNone/>
              <a:tabLst>
                <a:tab pos="457200" algn="l"/>
                <a:tab pos="457200" algn="l"/>
              </a:tabLst>
            </a:pP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b="1" kern="1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int</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kern="1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rollno</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String name;  </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1875"/>
              </a:lnSpc>
              <a:spcAft>
                <a:spcPts val="800"/>
              </a:spcAft>
              <a:buNone/>
              <a:tabLst>
                <a:tab pos="457200" algn="l"/>
                <a:tab pos="457200" algn="l"/>
              </a:tabLst>
            </a:pP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String college=</a:t>
            </a:r>
            <a:r>
              <a:rPr lang="en-IN" sz="1800"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"ITS"</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ts val="1875"/>
              </a:lnSpc>
              <a:spcAft>
                <a:spcPts val="800"/>
              </a:spcAft>
              <a:buNone/>
              <a:tabLst>
                <a:tab pos="457200" algn="l"/>
                <a:tab pos="457200" algn="l"/>
              </a:tabLst>
            </a:pPr>
            <a:r>
              <a:rPr lang="en-IN" sz="18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dirty="0">
                <a:solidFill>
                  <a:srgbClr val="333333"/>
                </a:solidFill>
                <a:effectLst/>
                <a:latin typeface="Segoe UI" panose="020B0502040204020203" pitchFamily="34" charset="0"/>
                <a:ea typeface="Times New Roman" panose="02020603050405020304" pitchFamily="18" charset="0"/>
              </a:rPr>
              <a:t>Suppose there are 500 students in my college, now all instance data members will get memory each time when the object is created. All students have its unique </a:t>
            </a:r>
            <a:r>
              <a:rPr lang="en-IN" dirty="0" err="1">
                <a:solidFill>
                  <a:srgbClr val="333333"/>
                </a:solidFill>
                <a:effectLst/>
                <a:latin typeface="Segoe UI" panose="020B0502040204020203" pitchFamily="34" charset="0"/>
                <a:ea typeface="Times New Roman" panose="02020603050405020304" pitchFamily="18" charset="0"/>
              </a:rPr>
              <a:t>rollno</a:t>
            </a:r>
            <a:r>
              <a:rPr lang="en-IN" dirty="0">
                <a:solidFill>
                  <a:srgbClr val="333333"/>
                </a:solidFill>
                <a:effectLst/>
                <a:latin typeface="Segoe UI" panose="020B0502040204020203" pitchFamily="34" charset="0"/>
                <a:ea typeface="Times New Roman" panose="02020603050405020304" pitchFamily="18" charset="0"/>
              </a:rPr>
              <a:t> and name, so instance data member is good in such case. Here, "college" refers to the common property of all </a:t>
            </a:r>
            <a:r>
              <a:rPr lang="en-IN" u="sng" dirty="0">
                <a:solidFill>
                  <a:srgbClr val="008000"/>
                </a:solidFill>
                <a:effectLst/>
                <a:latin typeface="Segoe UI" panose="020B0502040204020203" pitchFamily="34" charset="0"/>
                <a:ea typeface="Times New Roman" panose="02020603050405020304" pitchFamily="18" charset="0"/>
                <a:hlinkClick r:id="rId2"/>
              </a:rPr>
              <a:t>objects</a:t>
            </a:r>
            <a:r>
              <a:rPr lang="en-IN" dirty="0">
                <a:solidFill>
                  <a:srgbClr val="333333"/>
                </a:solidFill>
                <a:effectLst/>
                <a:latin typeface="Segoe UI" panose="020B0502040204020203" pitchFamily="34" charset="0"/>
                <a:ea typeface="Times New Roman" panose="02020603050405020304" pitchFamily="18" charset="0"/>
              </a:rPr>
              <a:t>. If we make it static, this field will get the memory only once.</a:t>
            </a:r>
            <a:endParaRPr lang="en-IN" dirty="0">
              <a:effectLst/>
              <a:latin typeface="Times New Roman" panose="02020603050405020304" pitchFamily="18" charset="0"/>
              <a:ea typeface="Times New Roman" panose="02020603050405020304" pitchFamily="18" charset="0"/>
            </a:endParaRPr>
          </a:p>
          <a:p>
            <a:pPr marL="0" indent="0">
              <a:buNone/>
            </a:pPr>
            <a:endParaRPr lang="en-IN"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438280" y="4343400"/>
              <a:ext cx="6947280" cy="89280"/>
            </p14:xfrm>
          </p:contentPart>
        </mc:Choice>
        <mc:Fallback xmlns="">
          <p:pic>
            <p:nvPicPr>
              <p:cNvPr id="4" name="Ink 3"/>
              <p:cNvPicPr/>
              <p:nvPr/>
            </p:nvPicPr>
            <p:blipFill>
              <a:blip r:embed="rId4"/>
              <a:stretch>
                <a:fillRect/>
              </a:stretch>
            </p:blipFill>
            <p:spPr>
              <a:xfrm>
                <a:off x="2422440" y="4280040"/>
                <a:ext cx="6978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996840" y="5130720"/>
              <a:ext cx="5048640" cy="127440"/>
            </p14:xfrm>
          </p:contentPart>
        </mc:Choice>
        <mc:Fallback xmlns="">
          <p:pic>
            <p:nvPicPr>
              <p:cNvPr id="5" name="Ink 4"/>
              <p:cNvPicPr/>
              <p:nvPr/>
            </p:nvPicPr>
            <p:blipFill>
              <a:blip r:embed="rId6"/>
              <a:stretch>
                <a:fillRect/>
              </a:stretch>
            </p:blipFill>
            <p:spPr>
              <a:xfrm>
                <a:off x="981000" y="5067360"/>
                <a:ext cx="50803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p14:cNvContentPartPr/>
              <p14:nvPr/>
            </p14:nvContentPartPr>
            <p14:xfrm>
              <a:off x="7924680" y="4724280"/>
              <a:ext cx="3873960" cy="13320"/>
            </p14:xfrm>
          </p:contentPart>
        </mc:Choice>
        <mc:Fallback xmlns="">
          <p:pic>
            <p:nvPicPr>
              <p:cNvPr id="6" name="Ink 5"/>
              <p:cNvPicPr/>
              <p:nvPr/>
            </p:nvPicPr>
            <p:blipFill>
              <a:blip r:embed="rId8"/>
              <a:stretch>
                <a:fillRect/>
              </a:stretch>
            </p:blipFill>
            <p:spPr>
              <a:xfrm>
                <a:off x="7908840" y="4660920"/>
                <a:ext cx="390564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p14:cNvContentPartPr/>
              <p14:nvPr/>
            </p14:nvContentPartPr>
            <p14:xfrm>
              <a:off x="6286320" y="5130720"/>
              <a:ext cx="4705920" cy="360"/>
            </p14:xfrm>
          </p:contentPart>
        </mc:Choice>
        <mc:Fallback xmlns="">
          <p:pic>
            <p:nvPicPr>
              <p:cNvPr id="7" name="Ink 6"/>
              <p:cNvPicPr/>
              <p:nvPr/>
            </p:nvPicPr>
            <p:blipFill>
              <a:blip r:embed="rId10"/>
              <a:stretch>
                <a:fillRect/>
              </a:stretch>
            </p:blipFill>
            <p:spPr>
              <a:xfrm>
                <a:off x="6270480" y="5067360"/>
                <a:ext cx="47376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p14:cNvContentPartPr/>
              <p14:nvPr/>
            </p14:nvContentPartPr>
            <p14:xfrm>
              <a:off x="1028520" y="5454720"/>
              <a:ext cx="3962880" cy="63720"/>
            </p14:xfrm>
          </p:contentPart>
        </mc:Choice>
        <mc:Fallback xmlns="">
          <p:pic>
            <p:nvPicPr>
              <p:cNvPr id="8" name="Ink 7"/>
              <p:cNvPicPr/>
              <p:nvPr/>
            </p:nvPicPr>
            <p:blipFill>
              <a:blip r:embed="rId12"/>
              <a:stretch>
                <a:fillRect/>
              </a:stretch>
            </p:blipFill>
            <p:spPr>
              <a:xfrm>
                <a:off x="1012680" y="5391000"/>
                <a:ext cx="39945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p14:cNvContentPartPr/>
              <p14:nvPr/>
            </p14:nvContentPartPr>
            <p14:xfrm>
              <a:off x="1130400" y="4654440"/>
              <a:ext cx="5239080" cy="184680"/>
            </p14:xfrm>
          </p:contentPart>
        </mc:Choice>
        <mc:Fallback xmlns="">
          <p:pic>
            <p:nvPicPr>
              <p:cNvPr id="9" name="Ink 8"/>
              <p:cNvPicPr/>
              <p:nvPr/>
            </p:nvPicPr>
            <p:blipFill>
              <a:blip r:embed="rId14"/>
              <a:stretch>
                <a:fillRect/>
              </a:stretch>
            </p:blipFill>
            <p:spPr>
              <a:xfrm>
                <a:off x="1114560" y="4591080"/>
                <a:ext cx="5270760" cy="311400"/>
              </a:xfrm>
              <a:prstGeom prst="rect">
                <a:avLst/>
              </a:prstGeom>
            </p:spPr>
          </p:pic>
        </mc:Fallback>
      </mc:AlternateContent>
    </p:spTree>
    <p:extLst>
      <p:ext uri="{BB962C8B-B14F-4D97-AF65-F5344CB8AC3E}">
        <p14:creationId xmlns:p14="http://schemas.microsoft.com/office/powerpoint/2010/main" val="3352043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1488D8-D7CA-1AEC-4948-156D0CBE73B3}"/>
              </a:ext>
            </a:extLst>
          </p:cNvPr>
          <p:cNvSpPr>
            <a:spLocks noGrp="1"/>
          </p:cNvSpPr>
          <p:nvPr>
            <p:ph type="title"/>
          </p:nvPr>
        </p:nvSpPr>
        <p:spPr>
          <a:xfrm>
            <a:off x="838200" y="0"/>
            <a:ext cx="10515600" cy="496009"/>
          </a:xfrm>
        </p:spPr>
        <p:txBody>
          <a:bodyPr>
            <a:noAutofit/>
          </a:bodyPr>
          <a:lstStyle/>
          <a:p>
            <a:pPr algn="ctr"/>
            <a:r>
              <a:rPr lang="en-IN" sz="1800" b="1" kern="100" dirty="0">
                <a:solidFill>
                  <a:srgbClr val="610B4B"/>
                </a:solidFill>
                <a:effectLst/>
                <a:latin typeface="Tahoma" panose="020B0604030504040204" pitchFamily="34" charset="0"/>
                <a:ea typeface="Times New Roman" panose="02020603050405020304" pitchFamily="18" charset="0"/>
                <a:cs typeface="Times New Roman" panose="02020603050405020304" pitchFamily="18" charset="0"/>
              </a:rPr>
              <a:t>Example of static variable</a:t>
            </a:r>
            <a:r>
              <a:rPr lang="en-IN"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IN"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sz="1800" dirty="0"/>
          </a:p>
        </p:txBody>
      </p:sp>
      <p:sp>
        <p:nvSpPr>
          <p:cNvPr id="3" name="Content Placeholder 2">
            <a:extLst>
              <a:ext uri="{FF2B5EF4-FFF2-40B4-BE49-F238E27FC236}">
                <a16:creationId xmlns="" xmlns:a16="http://schemas.microsoft.com/office/drawing/2014/main" id="{5E705BEC-C94D-EF33-3593-952C211DC446}"/>
              </a:ext>
            </a:extLst>
          </p:cNvPr>
          <p:cNvSpPr>
            <a:spLocks noGrp="1"/>
          </p:cNvSpPr>
          <p:nvPr>
            <p:ph idx="1"/>
          </p:nvPr>
        </p:nvSpPr>
        <p:spPr>
          <a:xfrm>
            <a:off x="355107" y="292964"/>
            <a:ext cx="11674135" cy="6436310"/>
          </a:xfrm>
        </p:spPr>
        <p:txBody>
          <a:bodyPr>
            <a:normAutofit lnSpcReduction="10000"/>
          </a:bodyPr>
          <a:lstStyle/>
          <a:p>
            <a:pPr marL="0" lvl="0" indent="0" algn="just">
              <a:lnSpc>
                <a:spcPct val="110000"/>
              </a:lnSpc>
              <a:spcAft>
                <a:spcPts val="800"/>
              </a:spcAft>
              <a:buNone/>
              <a:tabLst>
                <a:tab pos="457200" algn="l"/>
                <a:tab pos="457200" algn="l"/>
                <a:tab pos="457200" algn="l"/>
              </a:tabLst>
            </a:pPr>
            <a:r>
              <a:rPr lang="en-IN" sz="2000" b="1" kern="1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class</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Student{  </a:t>
            </a:r>
            <a:r>
              <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p>
          <a:p>
            <a:pPr marL="0" lvl="0" indent="0" algn="just">
              <a:lnSpc>
                <a:spcPct val="110000"/>
              </a:lnSpc>
              <a:spcAft>
                <a:spcPts val="800"/>
              </a:spcAft>
              <a:buNone/>
              <a:tabLst>
                <a:tab pos="457200" algn="l"/>
                <a:tab pos="457200" algn="l"/>
                <a:tab pos="457200" algn="l"/>
              </a:tabLst>
            </a:pPr>
            <a:r>
              <a:rPr lang="en-IN" sz="2000" b="1" kern="10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int</a:t>
            </a:r>
            <a:r>
              <a:rPr lang="en-IN" sz="20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000" kern="10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rollno</a:t>
            </a:r>
            <a:r>
              <a:rPr lang="en-IN" sz="20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IN" sz="2000" kern="100" dirty="0">
                <a:solidFill>
                  <a:srgbClr val="008200"/>
                </a:solidFill>
                <a:effectLst/>
                <a:latin typeface="Segoe UI" panose="020B0502040204020203" pitchFamily="34" charset="0"/>
                <a:ea typeface="Times New Roman" panose="02020603050405020304" pitchFamily="18" charset="0"/>
                <a:cs typeface="Times New Roman" panose="02020603050405020304" pitchFamily="18" charset="0"/>
              </a:rPr>
              <a:t>//instance variable</a:t>
            </a:r>
            <a:r>
              <a:rPr lang="en-IN" sz="20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p>
            <a:pPr marL="0" lvl="0" indent="0" algn="just">
              <a:lnSpc>
                <a:spcPct val="110000"/>
              </a:lnSpc>
              <a:spcAft>
                <a:spcPts val="800"/>
              </a:spcAft>
              <a:buNone/>
              <a:tabLst>
                <a:tab pos="457200" algn="l"/>
                <a:tab pos="457200" algn="l"/>
                <a:tab pos="457200" algn="l"/>
              </a:tabLst>
            </a:pP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String name;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10000"/>
              </a:lnSpc>
              <a:spcAft>
                <a:spcPts val="800"/>
              </a:spcAft>
              <a:buNone/>
              <a:tabLst>
                <a:tab pos="457200" algn="l"/>
                <a:tab pos="457200" algn="l"/>
                <a:tab pos="457200" algn="l"/>
                <a:tab pos="457200" algn="l"/>
              </a:tabLst>
            </a:pPr>
            <a:r>
              <a:rPr lang="en-IN" sz="20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000" b="1" kern="10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static</a:t>
            </a:r>
            <a:r>
              <a:rPr lang="en-IN" sz="20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String college =</a:t>
            </a:r>
            <a:r>
              <a:rPr lang="en-IN" sz="2000" kern="10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"ITS"</a:t>
            </a:r>
            <a:r>
              <a:rPr lang="en-IN" sz="20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IN" sz="2000" kern="100" dirty="0">
                <a:solidFill>
                  <a:srgbClr val="008200"/>
                </a:solidFill>
                <a:effectLst/>
                <a:latin typeface="Segoe UI" panose="020B0502040204020203" pitchFamily="34" charset="0"/>
                <a:ea typeface="Times New Roman" panose="02020603050405020304" pitchFamily="18" charset="0"/>
                <a:cs typeface="Times New Roman" panose="02020603050405020304" pitchFamily="18" charset="0"/>
              </a:rPr>
              <a:t>//static variable</a:t>
            </a:r>
            <a:r>
              <a:rPr lang="en-IN" sz="20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p>
            <a:pPr marL="0" lvl="0" indent="0" algn="just">
              <a:lnSpc>
                <a:spcPct val="110000"/>
              </a:lnSpc>
              <a:spcAft>
                <a:spcPts val="800"/>
              </a:spcAft>
              <a:buNone/>
              <a:tabLst>
                <a:tab pos="457200" algn="l"/>
                <a:tab pos="457200" algn="l"/>
                <a:tab pos="457200" algn="l"/>
                <a:tab pos="457200" algn="l"/>
              </a:tabLst>
            </a:pPr>
            <a:r>
              <a:rPr lang="en-IN" sz="20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a:t>
            </a:r>
            <a:r>
              <a:rPr lang="en-IN" sz="2000" b="1" kern="10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int</a:t>
            </a:r>
            <a:r>
              <a:rPr lang="en-IN" sz="20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r, String n)</a:t>
            </a:r>
          </a:p>
          <a:p>
            <a:pPr marL="0" lvl="0" indent="0" algn="just">
              <a:lnSpc>
                <a:spcPct val="110000"/>
              </a:lnSpc>
              <a:spcAft>
                <a:spcPts val="800"/>
              </a:spcAft>
              <a:buNone/>
              <a:tabLst>
                <a:tab pos="457200" algn="l"/>
                <a:tab pos="457200" algn="l"/>
                <a:tab pos="457200" algn="l"/>
                <a:tab pos="457200" algn="l"/>
              </a:tabLst>
            </a:pPr>
            <a:r>
              <a:rPr lang="en-IN" sz="20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sz="2000" kern="1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rollno</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 r;  </a:t>
            </a:r>
            <a:r>
              <a:rPr lang="en-IN" sz="20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20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name = n;  </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10000"/>
              </a:lnSpc>
              <a:spcAft>
                <a:spcPts val="800"/>
              </a:spcAft>
              <a:buNone/>
              <a:tabLst>
                <a:tab pos="457200" algn="l"/>
                <a:tab pos="457200" algn="l"/>
                <a:tab pos="457200" algn="l"/>
                <a:tab pos="457200" algn="l"/>
                <a:tab pos="457200" algn="l"/>
              </a:tabLst>
            </a:pPr>
            <a:r>
              <a:rPr lang="en-IN" sz="20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000" b="1" kern="1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void</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display ()    {           </a:t>
            </a:r>
            <a:r>
              <a:rPr lang="en-IN" sz="2000" kern="1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System.out.println</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IN" sz="2000" kern="1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rollno</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IN" sz="2000"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 "</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+name+</a:t>
            </a:r>
            <a:r>
              <a:rPr lang="en-IN" sz="2000"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 "</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+college);}  </a:t>
            </a:r>
            <a:r>
              <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10000"/>
              </a:lnSpc>
              <a:spcAft>
                <a:spcPts val="800"/>
              </a:spcAft>
              <a:buNone/>
              <a:tabLst>
                <a:tab pos="457200" algn="l"/>
                <a:tab pos="457200" algn="l"/>
                <a:tab pos="457200" algn="l"/>
                <a:tab pos="457200" algn="l"/>
                <a:tab pos="457200" algn="l"/>
                <a:tab pos="457200" algn="l"/>
              </a:tabLst>
            </a:pPr>
            <a:r>
              <a:rPr lang="en-IN" sz="2000" b="1" kern="10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public</a:t>
            </a:r>
            <a:r>
              <a:rPr lang="en-IN" sz="20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000" b="1" kern="10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class</a:t>
            </a:r>
            <a:r>
              <a:rPr lang="en-IN" sz="20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TestStaticVariable1{  </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10000"/>
              </a:lnSpc>
              <a:spcAft>
                <a:spcPts val="800"/>
              </a:spcAft>
              <a:buNone/>
              <a:tabLst>
                <a:tab pos="457200" algn="l"/>
                <a:tab pos="457200" algn="l"/>
                <a:tab pos="457200" algn="l"/>
                <a:tab pos="457200" algn="l"/>
                <a:tab pos="457200" algn="l"/>
                <a:tab pos="457200" algn="l"/>
                <a:tab pos="457200" algn="l"/>
                <a:tab pos="457200" algn="l"/>
                <a:tab pos="457200" algn="l"/>
              </a:tabLst>
            </a:pP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sz="2000" b="1" kern="1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public</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sz="2000" b="1" kern="1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static</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sz="2000" b="1" kern="1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void</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main(String </a:t>
            </a:r>
            <a:r>
              <a:rPr lang="en-IN" sz="2000" kern="1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args</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p>
          <a:p>
            <a:pPr marL="0" lvl="0" indent="0" algn="just">
              <a:lnSpc>
                <a:spcPct val="110000"/>
              </a:lnSpc>
              <a:spcAft>
                <a:spcPts val="800"/>
              </a:spcAft>
              <a:buNone/>
              <a:tabLst>
                <a:tab pos="457200" algn="l"/>
                <a:tab pos="457200" algn="l"/>
                <a:tab pos="457200" algn="l"/>
                <a:tab pos="457200" algn="l"/>
                <a:tab pos="457200" algn="l"/>
                <a:tab pos="457200" algn="l"/>
                <a:tab pos="457200" algn="l"/>
                <a:tab pos="457200" algn="l"/>
                <a:tab pos="457200" algn="l"/>
              </a:tabLst>
            </a:pP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sz="20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 s1 = </a:t>
            </a:r>
            <a:r>
              <a:rPr lang="en-IN" sz="2000" b="1" kern="10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new</a:t>
            </a:r>
            <a:r>
              <a:rPr lang="en-IN" sz="20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a:t>
            </a:r>
            <a:r>
              <a:rPr lang="en-IN" sz="2000" kern="1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111</a:t>
            </a:r>
            <a:r>
              <a:rPr lang="en-IN" sz="20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IN" sz="2000" kern="10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"Karan"</a:t>
            </a:r>
            <a:r>
              <a:rPr lang="en-IN" sz="20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Student s2 = </a:t>
            </a:r>
            <a:r>
              <a:rPr lang="en-IN" sz="2000" b="1" kern="1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new</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Student(</a:t>
            </a:r>
            <a:r>
              <a:rPr lang="en-IN" sz="2000" kern="100" dirty="0">
                <a:solidFill>
                  <a:srgbClr val="C00000"/>
                </a:solidFill>
                <a:effectLst/>
                <a:latin typeface="Segoe UI" panose="020B0502040204020203" pitchFamily="34" charset="0"/>
                <a:ea typeface="Calibri" panose="020F0502020204030204" pitchFamily="34" charset="0"/>
                <a:cs typeface="Times New Roman" panose="02020603050405020304" pitchFamily="18" charset="0"/>
              </a:rPr>
              <a:t>222</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IN" sz="2000"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"Aryan"</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p>
            <a:pPr marL="0" lvl="0" indent="0" algn="just">
              <a:lnSpc>
                <a:spcPct val="110000"/>
              </a:lnSpc>
              <a:spcAft>
                <a:spcPts val="800"/>
              </a:spcAft>
              <a:buNone/>
              <a:tabLst>
                <a:tab pos="457200" algn="l"/>
                <a:tab pos="457200" algn="l"/>
                <a:tab pos="457200" algn="l"/>
                <a:tab pos="457200" algn="l"/>
                <a:tab pos="457200" algn="l"/>
                <a:tab pos="457200" algn="l"/>
                <a:tab pos="457200" algn="l"/>
                <a:tab pos="457200" algn="l"/>
                <a:tab pos="457200" algn="l"/>
              </a:tabLst>
            </a:pPr>
            <a:r>
              <a:rPr lang="en-IN" sz="20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s1.display();  </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s2.display();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10000"/>
              </a:lnSpc>
              <a:spcAft>
                <a:spcPts val="800"/>
              </a:spcAft>
              <a:buNone/>
              <a:tabLst>
                <a:tab pos="457200" algn="l"/>
                <a:tab pos="457200" algn="l"/>
                <a:tab pos="457200" algn="l"/>
                <a:tab pos="457200" algn="l"/>
                <a:tab pos="457200" algn="l"/>
                <a:tab pos="457200" algn="l"/>
                <a:tab pos="457200" algn="l"/>
                <a:tab pos="457200" algn="l"/>
                <a:tab pos="457200" algn="l"/>
              </a:tabLst>
            </a:pPr>
            <a:r>
              <a:rPr lang="en-IN" sz="20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  </a:t>
            </a:r>
            <a:r>
              <a:rPr lang="en-IN" sz="20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buNone/>
            </a:pPr>
            <a:endParaRPr lang="en-IN" sz="3600" dirty="0"/>
          </a:p>
        </p:txBody>
      </p:sp>
    </p:spTree>
    <p:extLst>
      <p:ext uri="{BB962C8B-B14F-4D97-AF65-F5344CB8AC3E}">
        <p14:creationId xmlns:p14="http://schemas.microsoft.com/office/powerpoint/2010/main" val="960251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2D223D8-BD99-743D-DDE5-CAA0D8043B2F}"/>
              </a:ext>
            </a:extLst>
          </p:cNvPr>
          <p:cNvSpPr>
            <a:spLocks noGrp="1"/>
          </p:cNvSpPr>
          <p:nvPr>
            <p:ph idx="1"/>
          </p:nvPr>
        </p:nvSpPr>
        <p:spPr>
          <a:xfrm>
            <a:off x="838200" y="435006"/>
            <a:ext cx="10515600" cy="5741957"/>
          </a:xfrm>
        </p:spPr>
        <p:txBody>
          <a:bodyPr/>
          <a:lstStyle/>
          <a:p>
            <a:pPr marL="0" indent="0">
              <a:buNone/>
            </a:pPr>
            <a:r>
              <a:rPr lang="en-US" dirty="0"/>
              <a:t>Output:</a:t>
            </a:r>
          </a:p>
          <a:p>
            <a:pPr marL="0" indent="0">
              <a:buNone/>
            </a:pPr>
            <a:r>
              <a:rPr lang="en-US" dirty="0"/>
              <a:t>111 Karan ITS</a:t>
            </a:r>
          </a:p>
          <a:p>
            <a:pPr marL="0" indent="0">
              <a:buNone/>
            </a:pPr>
            <a:r>
              <a:rPr lang="en-US" dirty="0"/>
              <a:t>222 Aryan ITS</a:t>
            </a:r>
          </a:p>
          <a:p>
            <a:pPr marL="0" indent="0">
              <a:buNone/>
            </a:pPr>
            <a:endParaRPr lang="en-US" dirty="0"/>
          </a:p>
          <a:p>
            <a:pPr marL="0" indent="0">
              <a:buNone/>
            </a:pPr>
            <a:endParaRPr lang="en-IN" dirty="0"/>
          </a:p>
        </p:txBody>
      </p:sp>
      <p:pic>
        <p:nvPicPr>
          <p:cNvPr id="6" name="Picture 5" descr="Static Variable">
            <a:extLst>
              <a:ext uri="{FF2B5EF4-FFF2-40B4-BE49-F238E27FC236}">
                <a16:creationId xmlns="" xmlns:a16="http://schemas.microsoft.com/office/drawing/2014/main" id="{23E29D04-94BE-C677-0D31-B83CE3EDE0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3713" y="1642954"/>
            <a:ext cx="6641724" cy="4780040"/>
          </a:xfrm>
          <a:prstGeom prst="rect">
            <a:avLst/>
          </a:prstGeom>
          <a:noFill/>
          <a:ln>
            <a:noFill/>
          </a:ln>
        </p:spPr>
      </p:pic>
    </p:spTree>
    <p:extLst>
      <p:ext uri="{BB962C8B-B14F-4D97-AF65-F5344CB8AC3E}">
        <p14:creationId xmlns:p14="http://schemas.microsoft.com/office/powerpoint/2010/main" val="3818384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DEE7EF-0E26-A45A-B69F-5EF64B88EC0A}"/>
              </a:ext>
            </a:extLst>
          </p:cNvPr>
          <p:cNvSpPr>
            <a:spLocks noGrp="1"/>
          </p:cNvSpPr>
          <p:nvPr>
            <p:ph type="title"/>
          </p:nvPr>
        </p:nvSpPr>
        <p:spPr>
          <a:xfrm>
            <a:off x="838200" y="365125"/>
            <a:ext cx="10515600" cy="389477"/>
          </a:xfrm>
        </p:spPr>
        <p:txBody>
          <a:bodyPr>
            <a:normAutofit fontScale="90000"/>
          </a:bodyPr>
          <a:lstStyle/>
          <a:p>
            <a:r>
              <a:rPr lang="en-IN" sz="1800" b="1" kern="100" dirty="0">
                <a:solidFill>
                  <a:srgbClr val="610B4B"/>
                </a:solidFill>
                <a:effectLst/>
                <a:latin typeface="Tahoma" panose="020B0604030504040204" pitchFamily="34" charset="0"/>
                <a:ea typeface="Times New Roman" panose="02020603050405020304" pitchFamily="18" charset="0"/>
                <a:cs typeface="Times New Roman" panose="02020603050405020304" pitchFamily="18" charset="0"/>
              </a:rPr>
              <a:t/>
            </a:r>
            <a:br>
              <a:rPr lang="en-IN" sz="1800" b="1" kern="100" dirty="0">
                <a:solidFill>
                  <a:srgbClr val="610B4B"/>
                </a:solidFill>
                <a:effectLst/>
                <a:latin typeface="Tahoma" panose="020B0604030504040204" pitchFamily="34" charset="0"/>
                <a:ea typeface="Times New Roman" panose="02020603050405020304" pitchFamily="18" charset="0"/>
                <a:cs typeface="Times New Roman" panose="02020603050405020304" pitchFamily="18" charset="0"/>
              </a:rPr>
            </a:br>
            <a:r>
              <a:rPr lang="en-IN" sz="1800" b="1" kern="100" dirty="0">
                <a:solidFill>
                  <a:srgbClr val="610B4B"/>
                </a:solidFill>
                <a:effectLst/>
                <a:latin typeface="Tahoma" panose="020B0604030504040204" pitchFamily="34" charset="0"/>
                <a:ea typeface="Times New Roman" panose="02020603050405020304" pitchFamily="18" charset="0"/>
                <a:cs typeface="Times New Roman" panose="02020603050405020304" pitchFamily="18" charset="0"/>
              </a:rPr>
              <a:t/>
            </a:r>
            <a:br>
              <a:rPr lang="en-IN" sz="1800" b="1" kern="100" dirty="0">
                <a:solidFill>
                  <a:srgbClr val="610B4B"/>
                </a:solidFill>
                <a:effectLst/>
                <a:latin typeface="Tahoma" panose="020B0604030504040204" pitchFamily="34" charset="0"/>
                <a:ea typeface="Times New Roman" panose="02020603050405020304" pitchFamily="18" charset="0"/>
                <a:cs typeface="Times New Roman" panose="02020603050405020304" pitchFamily="18" charset="0"/>
              </a:rPr>
            </a:br>
            <a:r>
              <a:rPr lang="en-IN" sz="2200" b="1" kern="100" dirty="0">
                <a:solidFill>
                  <a:srgbClr val="610B4B"/>
                </a:solidFill>
                <a:effectLst/>
                <a:latin typeface="Tahoma" panose="020B0604030504040204" pitchFamily="34" charset="0"/>
                <a:ea typeface="Times New Roman" panose="02020603050405020304" pitchFamily="18" charset="0"/>
                <a:cs typeface="Times New Roman" panose="02020603050405020304" pitchFamily="18" charset="0"/>
              </a:rPr>
              <a:t>Program of the counter without static variable</a:t>
            </a:r>
            <a:r>
              <a:rPr lang="en-IN" sz="22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IN" sz="22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 xmlns:a16="http://schemas.microsoft.com/office/drawing/2014/main" id="{AB52C6C5-3742-68BD-6939-DCEE3F4AA93E}"/>
              </a:ext>
            </a:extLst>
          </p:cNvPr>
          <p:cNvSpPr>
            <a:spLocks noGrp="1"/>
          </p:cNvSpPr>
          <p:nvPr>
            <p:ph idx="1"/>
          </p:nvPr>
        </p:nvSpPr>
        <p:spPr>
          <a:xfrm>
            <a:off x="838200" y="754602"/>
            <a:ext cx="10392052" cy="5956916"/>
          </a:xfrm>
        </p:spPr>
        <p:txBody>
          <a:bodyPr>
            <a:normAutofit/>
          </a:bodyPr>
          <a:lstStyle/>
          <a:p>
            <a:pPr marL="0" lvl="0" indent="0" algn="just">
              <a:lnSpc>
                <a:spcPts val="1875"/>
              </a:lnSpc>
              <a:buNone/>
              <a:tabLst>
                <a:tab pos="457200" algn="l"/>
              </a:tabLst>
            </a:pPr>
            <a:r>
              <a:rPr lang="en-IN" sz="2400" dirty="0">
                <a:solidFill>
                  <a:srgbClr val="008200"/>
                </a:solidFill>
                <a:effectLst/>
                <a:latin typeface="Segoe UI" panose="020B0502040204020203" pitchFamily="34" charset="0"/>
                <a:ea typeface="Times New Roman" panose="02020603050405020304" pitchFamily="18" charset="0"/>
              </a:rPr>
              <a:t>//Java Program to demonstrate the use of an instance variable</a:t>
            </a:r>
            <a:r>
              <a:rPr lang="en-IN" sz="2400" dirty="0">
                <a:solidFill>
                  <a:srgbClr val="000000"/>
                </a:solidFill>
                <a:effectLst/>
                <a:latin typeface="Segoe UI" panose="020B0502040204020203" pitchFamily="34"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0" indent="0" algn="just">
              <a:lnSpc>
                <a:spcPts val="1875"/>
              </a:lnSpc>
              <a:spcAft>
                <a:spcPts val="800"/>
              </a:spcAft>
              <a:buNone/>
              <a:tabLst>
                <a:tab pos="457200" algn="l"/>
              </a:tabLst>
            </a:pPr>
            <a:r>
              <a:rPr lang="en-IN" sz="2400" kern="100" dirty="0">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//which get memory each time when we create an object of the class.</a:t>
            </a: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ts val="1875"/>
              </a:lnSpc>
              <a:buNone/>
              <a:tabLst>
                <a:tab pos="457200" algn="l"/>
              </a:tabLst>
            </a:pPr>
            <a:r>
              <a:rPr lang="en-IN" sz="2400" b="1" dirty="0">
                <a:solidFill>
                  <a:srgbClr val="006699"/>
                </a:solidFill>
                <a:effectLst/>
                <a:latin typeface="Segoe UI" panose="020B0502040204020203" pitchFamily="34" charset="0"/>
                <a:ea typeface="Times New Roman" panose="02020603050405020304" pitchFamily="18" charset="0"/>
              </a:rPr>
              <a:t>class</a:t>
            </a:r>
            <a:r>
              <a:rPr lang="en-IN" sz="2400" dirty="0">
                <a:solidFill>
                  <a:srgbClr val="000000"/>
                </a:solidFill>
                <a:effectLst/>
                <a:latin typeface="Segoe UI" panose="020B0502040204020203" pitchFamily="34" charset="0"/>
                <a:ea typeface="Times New Roman" panose="02020603050405020304" pitchFamily="18" charset="0"/>
              </a:rPr>
              <a:t> Counter{  </a:t>
            </a:r>
            <a:endParaRPr lang="en-IN" sz="2400" dirty="0">
              <a:effectLst/>
              <a:latin typeface="Times New Roman" panose="02020603050405020304" pitchFamily="18" charset="0"/>
              <a:ea typeface="Times New Roman" panose="02020603050405020304" pitchFamily="18" charset="0"/>
            </a:endParaRPr>
          </a:p>
          <a:p>
            <a:pPr marL="0" indent="0" algn="just">
              <a:lnSpc>
                <a:spcPts val="1875"/>
              </a:lnSpc>
              <a:spcAft>
                <a:spcPts val="800"/>
              </a:spcAft>
              <a:buNone/>
              <a:tabLst>
                <a:tab pos="457200" algn="l"/>
                <a:tab pos="457200" algn="l"/>
              </a:tabLst>
            </a:pPr>
            <a:r>
              <a:rPr lang="en-IN" sz="2400" b="1" kern="1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int</a:t>
            </a: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count=</a:t>
            </a:r>
            <a:r>
              <a:rPr lang="en-IN" sz="2400" kern="100" dirty="0">
                <a:solidFill>
                  <a:srgbClr val="C00000"/>
                </a:solidFill>
                <a:effectLst/>
                <a:latin typeface="Segoe UI" panose="020B0502040204020203" pitchFamily="34" charset="0"/>
                <a:ea typeface="Calibri" panose="020F0502020204030204" pitchFamily="34" charset="0"/>
                <a:cs typeface="Times New Roman" panose="02020603050405020304" pitchFamily="18" charset="0"/>
              </a:rPr>
              <a:t>0</a:t>
            </a: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IN" sz="2400" kern="100" dirty="0">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//will get memory each time when the instance is created</a:t>
            </a: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1875"/>
              </a:lnSpc>
              <a:spcAft>
                <a:spcPts val="800"/>
              </a:spcAft>
              <a:buNone/>
              <a:tabLst>
                <a:tab pos="457200" algn="l"/>
                <a:tab pos="457200" algn="l"/>
              </a:tabLst>
            </a:pP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Counter(){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ts val="1875"/>
              </a:lnSpc>
              <a:spcAft>
                <a:spcPts val="800"/>
              </a:spcAft>
              <a:buNone/>
              <a:tabLst>
                <a:tab pos="457200" algn="l"/>
                <a:tab pos="457200" algn="l"/>
              </a:tabLst>
            </a:pP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count++;</a:t>
            </a:r>
            <a:r>
              <a:rPr lang="en-IN" sz="2400" kern="100" dirty="0">
                <a:solidFill>
                  <a:srgbClr val="008200"/>
                </a:solidFill>
                <a:effectLst/>
                <a:latin typeface="Segoe UI" panose="020B0502040204020203" pitchFamily="34" charset="0"/>
                <a:ea typeface="Times New Roman" panose="02020603050405020304" pitchFamily="18" charset="0"/>
                <a:cs typeface="Times New Roman" panose="02020603050405020304" pitchFamily="18" charset="0"/>
              </a:rPr>
              <a:t>//incrementing value</a:t>
            </a: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1875"/>
              </a:lnSpc>
              <a:spcAft>
                <a:spcPts val="800"/>
              </a:spcAft>
              <a:buNone/>
              <a:tabLst>
                <a:tab pos="457200" algn="l"/>
                <a:tab pos="457200" algn="l"/>
              </a:tabLst>
            </a:pPr>
            <a:r>
              <a:rPr lang="en-IN" sz="2400" kern="1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System.out.println</a:t>
            </a: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(count);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ts val="1875"/>
              </a:lnSpc>
              <a:spcAft>
                <a:spcPts val="800"/>
              </a:spcAft>
              <a:buNone/>
              <a:tabLst>
                <a:tab pos="457200" algn="l"/>
                <a:tab pos="457200" algn="l"/>
              </a:tabLst>
            </a:pP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ts val="1875"/>
              </a:lnSpc>
              <a:spcAft>
                <a:spcPts val="800"/>
              </a:spcAft>
              <a:buNone/>
              <a:tabLst>
                <a:tab pos="457200" algn="l"/>
                <a:tab pos="457200" algn="l"/>
                <a:tab pos="457200" algn="l"/>
              </a:tabLst>
            </a:pPr>
            <a:r>
              <a:rPr lang="en-IN" sz="2400" b="1" kern="10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public</a:t>
            </a: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b="1" kern="10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static</a:t>
            </a: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b="1" kern="10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void</a:t>
            </a: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main(String </a:t>
            </a:r>
            <a:r>
              <a:rPr lang="en-IN" sz="2400" kern="10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args</a:t>
            </a: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kern="100" dirty="0">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//Creating objects</a:t>
            </a: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ts val="1875"/>
              </a:lnSpc>
              <a:spcAft>
                <a:spcPts val="800"/>
              </a:spcAft>
              <a:buNone/>
              <a:tabLst>
                <a:tab pos="457200" algn="l"/>
                <a:tab pos="457200" algn="l"/>
                <a:tab pos="457200" algn="l"/>
                <a:tab pos="457200" algn="l"/>
                <a:tab pos="457200" algn="l"/>
                <a:tab pos="457200" algn="l"/>
              </a:tabLst>
            </a:pP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Counter c1=</a:t>
            </a:r>
            <a:r>
              <a:rPr lang="en-IN" sz="2400" b="1" kern="10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new</a:t>
            </a: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Counter();   </a:t>
            </a: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Counter c2=</a:t>
            </a:r>
            <a:r>
              <a:rPr lang="en-IN" sz="2400" b="1" kern="1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new</a:t>
            </a: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Counter();  </a:t>
            </a:r>
          </a:p>
          <a:p>
            <a:pPr marL="0" indent="0" algn="just">
              <a:lnSpc>
                <a:spcPts val="1875"/>
              </a:lnSpc>
              <a:spcAft>
                <a:spcPts val="800"/>
              </a:spcAft>
              <a:buNone/>
              <a:tabLst>
                <a:tab pos="457200" algn="l"/>
                <a:tab pos="457200" algn="l"/>
                <a:tab pos="457200" algn="l"/>
                <a:tab pos="457200" algn="l"/>
                <a:tab pos="457200" algn="l"/>
                <a:tab pos="457200" algn="l"/>
              </a:tabLst>
            </a:pPr>
            <a:r>
              <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Counter c3=</a:t>
            </a:r>
            <a:r>
              <a:rPr lang="en-IN" sz="2400" b="1" kern="10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new</a:t>
            </a: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Counter();   </a:t>
            </a:r>
            <a:r>
              <a:rPr lang="en-IN" sz="24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ts val="1875"/>
              </a:lnSpc>
              <a:spcAft>
                <a:spcPts val="800"/>
              </a:spcAft>
              <a:buNone/>
              <a:tabLst>
                <a:tab pos="457200" algn="l"/>
                <a:tab pos="457200" algn="l"/>
                <a:tab pos="457200" algn="l"/>
                <a:tab pos="457200" algn="l"/>
                <a:tab pos="457200" algn="l"/>
                <a:tab pos="457200" algn="l"/>
              </a:tabLst>
            </a:pPr>
            <a:r>
              <a:rPr lang="en-IN" sz="2400" kern="1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3600" dirty="0"/>
          </a:p>
        </p:txBody>
      </p:sp>
    </p:spTree>
    <p:extLst>
      <p:ext uri="{BB962C8B-B14F-4D97-AF65-F5344CB8AC3E}">
        <p14:creationId xmlns:p14="http://schemas.microsoft.com/office/powerpoint/2010/main" val="2108190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D1E148D-C3CD-8C12-7274-03B4DABD229B}"/>
              </a:ext>
            </a:extLst>
          </p:cNvPr>
          <p:cNvSpPr>
            <a:spLocks noGrp="1"/>
          </p:cNvSpPr>
          <p:nvPr>
            <p:ph idx="1"/>
          </p:nvPr>
        </p:nvSpPr>
        <p:spPr/>
        <p:txBody>
          <a:bodyPr>
            <a:normAutofit fontScale="92500"/>
          </a:bodyPr>
          <a:lstStyle/>
          <a:p>
            <a:pPr algn="just">
              <a:lnSpc>
                <a:spcPct val="150000"/>
              </a:lnSpc>
            </a:pPr>
            <a:r>
              <a:rPr lang="en-IN" sz="3200" dirty="0">
                <a:solidFill>
                  <a:srgbClr val="333333"/>
                </a:solidFill>
                <a:effectLst/>
                <a:latin typeface="Segoe UI" panose="020B0502040204020203" pitchFamily="34" charset="0"/>
                <a:ea typeface="Times New Roman" panose="02020603050405020304" pitchFamily="18" charset="0"/>
              </a:rPr>
              <a:t>In the above example, we have created an instance variable named count which is incremented in the constructor. Since instance variable gets the memory at the time of object creation, each object will have the copy of the instance variable. If it is incremented, it won't reflect other objects. So each object will have the value 1 in the count variable.</a:t>
            </a:r>
            <a:endParaRPr lang="en-IN" sz="3200" dirty="0">
              <a:effectLst/>
              <a:latin typeface="Times New Roman" panose="02020603050405020304" pitchFamily="18" charset="0"/>
              <a:ea typeface="Times New Roman" panose="02020603050405020304" pitchFamily="18" charset="0"/>
            </a:endParaRPr>
          </a:p>
          <a:p>
            <a:pPr algn="just">
              <a:lnSpc>
                <a:spcPct val="150000"/>
              </a:lnSpc>
            </a:pPr>
            <a:endParaRPr lang="en-IN" sz="4400"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130400" y="3562200"/>
              <a:ext cx="10255680" cy="209880"/>
            </p14:xfrm>
          </p:contentPart>
        </mc:Choice>
        <mc:Fallback xmlns="">
          <p:pic>
            <p:nvPicPr>
              <p:cNvPr id="2" name="Ink 1"/>
              <p:cNvPicPr/>
              <p:nvPr/>
            </p:nvPicPr>
            <p:blipFill>
              <a:blip r:embed="rId3"/>
              <a:stretch>
                <a:fillRect/>
              </a:stretch>
            </p:blipFill>
            <p:spPr>
              <a:xfrm>
                <a:off x="1114560" y="3498840"/>
                <a:ext cx="1028736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1098720" y="4324320"/>
              <a:ext cx="1403640" cy="6840"/>
            </p14:xfrm>
          </p:contentPart>
        </mc:Choice>
        <mc:Fallback xmlns="">
          <p:pic>
            <p:nvPicPr>
              <p:cNvPr id="4" name="Ink 3"/>
              <p:cNvPicPr/>
              <p:nvPr/>
            </p:nvPicPr>
            <p:blipFill>
              <a:blip r:embed="rId5"/>
              <a:stretch>
                <a:fillRect/>
              </a:stretch>
            </p:blipFill>
            <p:spPr>
              <a:xfrm>
                <a:off x="1082520" y="4260960"/>
                <a:ext cx="14356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2870280" y="4178160"/>
              <a:ext cx="8795160" cy="279720"/>
            </p14:xfrm>
          </p:contentPart>
        </mc:Choice>
        <mc:Fallback xmlns="">
          <p:pic>
            <p:nvPicPr>
              <p:cNvPr id="5" name="Ink 4"/>
              <p:cNvPicPr/>
              <p:nvPr/>
            </p:nvPicPr>
            <p:blipFill>
              <a:blip r:embed="rId7"/>
              <a:stretch>
                <a:fillRect/>
              </a:stretch>
            </p:blipFill>
            <p:spPr>
              <a:xfrm>
                <a:off x="2854440" y="4114800"/>
                <a:ext cx="8826840"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p14:cNvContentPartPr/>
              <p14:nvPr/>
            </p14:nvContentPartPr>
            <p14:xfrm>
              <a:off x="1015920" y="5010120"/>
              <a:ext cx="1403640" cy="57600"/>
            </p14:xfrm>
          </p:contentPart>
        </mc:Choice>
        <mc:Fallback xmlns="">
          <p:pic>
            <p:nvPicPr>
              <p:cNvPr id="6" name="Ink 5"/>
              <p:cNvPicPr/>
              <p:nvPr/>
            </p:nvPicPr>
            <p:blipFill>
              <a:blip r:embed="rId9"/>
              <a:stretch>
                <a:fillRect/>
              </a:stretch>
            </p:blipFill>
            <p:spPr>
              <a:xfrm>
                <a:off x="1000080" y="4946760"/>
                <a:ext cx="14356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p14:cNvContentPartPr/>
              <p14:nvPr/>
            </p14:nvContentPartPr>
            <p14:xfrm>
              <a:off x="2724120" y="4857840"/>
              <a:ext cx="228960" cy="254160"/>
            </p14:xfrm>
          </p:contentPart>
        </mc:Choice>
        <mc:Fallback xmlns="">
          <p:pic>
            <p:nvPicPr>
              <p:cNvPr id="7" name="Ink 6"/>
              <p:cNvPicPr/>
              <p:nvPr/>
            </p:nvPicPr>
            <p:blipFill>
              <a:blip r:embed="rId11"/>
              <a:stretch>
                <a:fillRect/>
              </a:stretch>
            </p:blipFill>
            <p:spPr>
              <a:xfrm>
                <a:off x="2708280" y="4794120"/>
                <a:ext cx="26064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p14:cNvContentPartPr/>
              <p14:nvPr/>
            </p14:nvContentPartPr>
            <p14:xfrm>
              <a:off x="3943440" y="5048280"/>
              <a:ext cx="2095920" cy="12960"/>
            </p14:xfrm>
          </p:contentPart>
        </mc:Choice>
        <mc:Fallback xmlns="">
          <p:pic>
            <p:nvPicPr>
              <p:cNvPr id="8" name="Ink 7"/>
              <p:cNvPicPr/>
              <p:nvPr/>
            </p:nvPicPr>
            <p:blipFill>
              <a:blip r:embed="rId13"/>
              <a:stretch>
                <a:fillRect/>
              </a:stretch>
            </p:blipFill>
            <p:spPr>
              <a:xfrm>
                <a:off x="3927600" y="4984920"/>
                <a:ext cx="212760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p14:cNvContentPartPr/>
              <p14:nvPr/>
            </p14:nvContentPartPr>
            <p14:xfrm>
              <a:off x="6616800" y="4870440"/>
              <a:ext cx="4629240" cy="292320"/>
            </p14:xfrm>
          </p:contentPart>
        </mc:Choice>
        <mc:Fallback xmlns="">
          <p:pic>
            <p:nvPicPr>
              <p:cNvPr id="9" name="Ink 8"/>
              <p:cNvPicPr/>
              <p:nvPr/>
            </p:nvPicPr>
            <p:blipFill>
              <a:blip r:embed="rId15"/>
              <a:stretch>
                <a:fillRect/>
              </a:stretch>
            </p:blipFill>
            <p:spPr>
              <a:xfrm>
                <a:off x="6600960" y="4807080"/>
                <a:ext cx="4661280" cy="419400"/>
              </a:xfrm>
              <a:prstGeom prst="rect">
                <a:avLst/>
              </a:prstGeom>
            </p:spPr>
          </p:pic>
        </mc:Fallback>
      </mc:AlternateContent>
    </p:spTree>
    <p:extLst>
      <p:ext uri="{BB962C8B-B14F-4D97-AF65-F5344CB8AC3E}">
        <p14:creationId xmlns:p14="http://schemas.microsoft.com/office/powerpoint/2010/main" val="4103306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B895FC-1839-91B4-CD24-7445E2390A2A}"/>
              </a:ext>
            </a:extLst>
          </p:cNvPr>
          <p:cNvSpPr>
            <a:spLocks noGrp="1"/>
          </p:cNvSpPr>
          <p:nvPr>
            <p:ph type="title"/>
          </p:nvPr>
        </p:nvSpPr>
        <p:spPr>
          <a:xfrm>
            <a:off x="944733" y="159798"/>
            <a:ext cx="10515600" cy="749655"/>
          </a:xfrm>
        </p:spPr>
        <p:txBody>
          <a:bodyPr>
            <a:normAutofit/>
          </a:bodyPr>
          <a:lstStyle/>
          <a:p>
            <a:r>
              <a:rPr lang="en-IN" sz="2800" b="1" dirty="0">
                <a:solidFill>
                  <a:srgbClr val="610B4B"/>
                </a:solidFill>
                <a:effectLst/>
                <a:latin typeface="Tahoma" panose="020B0604030504040204" pitchFamily="34" charset="0"/>
                <a:ea typeface="Calibri" panose="020F0502020204030204" pitchFamily="34" charset="0"/>
              </a:rPr>
              <a:t>Program of counter by static variable</a:t>
            </a:r>
            <a:endParaRPr lang="en-IN" sz="6000" dirty="0"/>
          </a:p>
        </p:txBody>
      </p:sp>
      <p:sp>
        <p:nvSpPr>
          <p:cNvPr id="3" name="Content Placeholder 2">
            <a:extLst>
              <a:ext uri="{FF2B5EF4-FFF2-40B4-BE49-F238E27FC236}">
                <a16:creationId xmlns="" xmlns:a16="http://schemas.microsoft.com/office/drawing/2014/main" id="{D826BD46-7451-2CAD-B547-9C1B2036470A}"/>
              </a:ext>
            </a:extLst>
          </p:cNvPr>
          <p:cNvSpPr>
            <a:spLocks noGrp="1"/>
          </p:cNvSpPr>
          <p:nvPr>
            <p:ph idx="1"/>
          </p:nvPr>
        </p:nvSpPr>
        <p:spPr>
          <a:xfrm>
            <a:off x="838200" y="807868"/>
            <a:ext cx="10515600" cy="5890334"/>
          </a:xfrm>
        </p:spPr>
        <p:txBody>
          <a:bodyPr>
            <a:normAutofit fontScale="92500" lnSpcReduction="10000"/>
          </a:bodyPr>
          <a:lstStyle/>
          <a:p>
            <a:pPr marL="0" indent="0">
              <a:buNone/>
            </a:pPr>
            <a:r>
              <a:rPr lang="en-IN" sz="2000" dirty="0">
                <a:solidFill>
                  <a:srgbClr val="333333"/>
                </a:solidFill>
                <a:effectLst/>
                <a:latin typeface="Segoe UI" panose="020B0502040204020203" pitchFamily="34" charset="0"/>
                <a:ea typeface="Times New Roman" panose="02020603050405020304" pitchFamily="18" charset="0"/>
              </a:rPr>
              <a:t>As we have mentioned above, static variable will get the memory only once, if any object changes the value of the static variable, it will retain its value.</a:t>
            </a:r>
            <a:endParaRPr lang="en-IN" sz="2000" dirty="0">
              <a:effectLst/>
              <a:latin typeface="Times New Roman" panose="02020603050405020304" pitchFamily="18" charset="0"/>
              <a:ea typeface="Times New Roman" panose="02020603050405020304" pitchFamily="18" charset="0"/>
            </a:endParaRPr>
          </a:p>
          <a:p>
            <a:pPr marL="0" indent="0">
              <a:buNone/>
            </a:pPr>
            <a:r>
              <a:rPr lang="en-US" sz="2400" dirty="0"/>
              <a:t>	//Java Program to illustrate the use of static variable which is shared with all objects.  </a:t>
            </a:r>
          </a:p>
          <a:p>
            <a:pPr marL="0" indent="0">
              <a:buNone/>
            </a:pPr>
            <a:r>
              <a:rPr lang="en-US" sz="2400" dirty="0"/>
              <a:t>	class Counter2{  </a:t>
            </a:r>
          </a:p>
          <a:p>
            <a:pPr marL="0" indent="0">
              <a:buNone/>
            </a:pPr>
            <a:r>
              <a:rPr lang="en-US" sz="2400" dirty="0"/>
              <a:t>	static int count=0;//will get memory only once and retain its value  </a:t>
            </a:r>
          </a:p>
          <a:p>
            <a:pPr marL="0" indent="0">
              <a:buNone/>
            </a:pPr>
            <a:r>
              <a:rPr lang="en-US" sz="2400" dirty="0"/>
              <a:t>	Counter2(){  </a:t>
            </a:r>
          </a:p>
          <a:p>
            <a:pPr marL="0" indent="0">
              <a:buNone/>
            </a:pPr>
            <a:r>
              <a:rPr lang="en-US" sz="2400" dirty="0"/>
              <a:t>	count++;//incrementing the value of static variable  </a:t>
            </a:r>
          </a:p>
          <a:p>
            <a:pPr marL="0" indent="0">
              <a:buNone/>
            </a:pPr>
            <a:r>
              <a:rPr lang="en-US" sz="2400" dirty="0"/>
              <a:t>	</a:t>
            </a:r>
            <a:r>
              <a:rPr lang="en-US" sz="2400" dirty="0" err="1"/>
              <a:t>System.out.println</a:t>
            </a:r>
            <a:r>
              <a:rPr lang="en-US" sz="2400" dirty="0"/>
              <a:t>(count);  </a:t>
            </a:r>
          </a:p>
          <a:p>
            <a:pPr marL="0" indent="0">
              <a:buNone/>
            </a:pPr>
            <a:r>
              <a:rPr lang="en-US" sz="2400" dirty="0"/>
              <a:t>	}   </a:t>
            </a:r>
          </a:p>
          <a:p>
            <a:pPr marL="0" indent="0">
              <a:buNone/>
            </a:pPr>
            <a:r>
              <a:rPr lang="en-US" sz="2400" dirty="0"/>
              <a:t>public static void main(String </a:t>
            </a:r>
            <a:r>
              <a:rPr lang="en-US" sz="2400" dirty="0" err="1"/>
              <a:t>args</a:t>
            </a:r>
            <a:r>
              <a:rPr lang="en-US" sz="2400" dirty="0"/>
              <a:t>[]){</a:t>
            </a:r>
          </a:p>
          <a:p>
            <a:pPr marL="0" indent="0">
              <a:buNone/>
            </a:pPr>
            <a:r>
              <a:rPr lang="en-US" sz="2400" dirty="0"/>
              <a:t>	Counter2 c1=new Counter2();  </a:t>
            </a:r>
          </a:p>
          <a:p>
            <a:pPr marL="0" indent="0">
              <a:buNone/>
            </a:pPr>
            <a:r>
              <a:rPr lang="en-US" sz="2400" dirty="0"/>
              <a:t>	Counter2 c2=new Counter2();  </a:t>
            </a:r>
          </a:p>
          <a:p>
            <a:pPr marL="0" indent="0">
              <a:buNone/>
            </a:pPr>
            <a:r>
              <a:rPr lang="en-US" sz="2400" dirty="0"/>
              <a:t>	Counter2 c3=new Counter2();  	}  </a:t>
            </a:r>
          </a:p>
          <a:p>
            <a:pPr marL="0" indent="0">
              <a:buNone/>
            </a:pPr>
            <a:r>
              <a:rPr lang="en-US" sz="2400" dirty="0"/>
              <a:t>	} </a:t>
            </a:r>
            <a:endParaRPr lang="en-IN" sz="2400" dirty="0"/>
          </a:p>
        </p:txBody>
      </p:sp>
    </p:spTree>
    <p:extLst>
      <p:ext uri="{BB962C8B-B14F-4D97-AF65-F5344CB8AC3E}">
        <p14:creationId xmlns:p14="http://schemas.microsoft.com/office/powerpoint/2010/main" val="1494475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92223D-56AC-771B-6B6A-D3BD6DE93FC7}"/>
              </a:ext>
            </a:extLst>
          </p:cNvPr>
          <p:cNvSpPr>
            <a:spLocks noGrp="1"/>
          </p:cNvSpPr>
          <p:nvPr>
            <p:ph type="title"/>
          </p:nvPr>
        </p:nvSpPr>
        <p:spPr>
          <a:xfrm>
            <a:off x="838200" y="261821"/>
            <a:ext cx="10515600" cy="838432"/>
          </a:xfrm>
        </p:spPr>
        <p:txBody>
          <a:bodyPr>
            <a:normAutofit/>
          </a:bodyPr>
          <a:lstStyle/>
          <a:p>
            <a:r>
              <a:rPr lang="en-IN" sz="2800" b="1" dirty="0">
                <a:solidFill>
                  <a:srgbClr val="610B38"/>
                </a:solidFill>
                <a:effectLst/>
                <a:latin typeface="Helvetica" panose="020B0604020202020204" pitchFamily="34" charset="0"/>
                <a:ea typeface="Calibri" panose="020F0502020204030204" pitchFamily="34" charset="0"/>
              </a:rPr>
              <a:t>Java static method</a:t>
            </a:r>
            <a:endParaRPr lang="en-IN" sz="6000" dirty="0"/>
          </a:p>
        </p:txBody>
      </p:sp>
      <p:sp>
        <p:nvSpPr>
          <p:cNvPr id="3" name="Content Placeholder 2">
            <a:extLst>
              <a:ext uri="{FF2B5EF4-FFF2-40B4-BE49-F238E27FC236}">
                <a16:creationId xmlns="" xmlns:a16="http://schemas.microsoft.com/office/drawing/2014/main" id="{D787F40D-B94E-EB6A-984A-A80E369BAEB0}"/>
              </a:ext>
            </a:extLst>
          </p:cNvPr>
          <p:cNvSpPr>
            <a:spLocks noGrp="1"/>
          </p:cNvSpPr>
          <p:nvPr>
            <p:ph idx="1"/>
          </p:nvPr>
        </p:nvSpPr>
        <p:spPr>
          <a:xfrm>
            <a:off x="838200" y="1100253"/>
            <a:ext cx="10515600" cy="5076710"/>
          </a:xfrm>
        </p:spPr>
        <p:txBody>
          <a:bodyPr>
            <a:normAutofit fontScale="85000" lnSpcReduction="20000"/>
          </a:bodyPr>
          <a:lstStyle/>
          <a:p>
            <a:pPr algn="just">
              <a:lnSpc>
                <a:spcPct val="150000"/>
              </a:lnSpc>
            </a:pPr>
            <a:r>
              <a:rPr lang="en-IN" sz="3200" dirty="0">
                <a:solidFill>
                  <a:srgbClr val="333333"/>
                </a:solidFill>
                <a:effectLst/>
                <a:latin typeface="Segoe UI" panose="020B0502040204020203" pitchFamily="34" charset="0"/>
                <a:ea typeface="Times New Roman" panose="02020603050405020304" pitchFamily="18" charset="0"/>
              </a:rPr>
              <a:t>If you apply static keyword with any method, it is known as static method.</a:t>
            </a:r>
            <a:endParaRPr lang="en-IN" sz="32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sz="32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 static method belongs to the class rather than the object of a class.</a:t>
            </a:r>
            <a:endParaRPr lang="en-IN" sz="3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sz="32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 static method can be invoked without the need for creating an instance of a class.</a:t>
            </a:r>
            <a:endParaRPr lang="en-IN" sz="3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sz="32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 static method can access static data member and can change the value of it.</a:t>
            </a:r>
            <a:endParaRPr lang="en-IN" sz="3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IN" sz="44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606680" y="2584440"/>
              <a:ext cx="2108520" cy="51120"/>
            </p14:xfrm>
          </p:contentPart>
        </mc:Choice>
        <mc:Fallback xmlns="">
          <p:pic>
            <p:nvPicPr>
              <p:cNvPr id="4" name="Ink 3"/>
              <p:cNvPicPr/>
              <p:nvPr/>
            </p:nvPicPr>
            <p:blipFill>
              <a:blip r:embed="rId3"/>
              <a:stretch>
                <a:fillRect/>
              </a:stretch>
            </p:blipFill>
            <p:spPr>
              <a:xfrm>
                <a:off x="1590840" y="2521080"/>
                <a:ext cx="21402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3962520" y="2540160"/>
              <a:ext cx="1041480" cy="82800"/>
            </p14:xfrm>
          </p:contentPart>
        </mc:Choice>
        <mc:Fallback xmlns="">
          <p:pic>
            <p:nvPicPr>
              <p:cNvPr id="5" name="Ink 4"/>
              <p:cNvPicPr/>
              <p:nvPr/>
            </p:nvPicPr>
            <p:blipFill>
              <a:blip r:embed="rId5"/>
              <a:stretch>
                <a:fillRect/>
              </a:stretch>
            </p:blipFill>
            <p:spPr>
              <a:xfrm>
                <a:off x="3946680" y="2476440"/>
                <a:ext cx="107352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6311880" y="2508120"/>
              <a:ext cx="756000" cy="102240"/>
            </p14:xfrm>
          </p:contentPart>
        </mc:Choice>
        <mc:Fallback xmlns="">
          <p:pic>
            <p:nvPicPr>
              <p:cNvPr id="6" name="Ink 5"/>
              <p:cNvPicPr/>
              <p:nvPr/>
            </p:nvPicPr>
            <p:blipFill>
              <a:blip r:embed="rId7"/>
              <a:stretch>
                <a:fillRect/>
              </a:stretch>
            </p:blipFill>
            <p:spPr>
              <a:xfrm>
                <a:off x="6296040" y="2444760"/>
                <a:ext cx="7876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7289640" y="2546280"/>
              <a:ext cx="1264320" cy="51120"/>
            </p14:xfrm>
          </p:contentPart>
        </mc:Choice>
        <mc:Fallback xmlns="">
          <p:pic>
            <p:nvPicPr>
              <p:cNvPr id="7" name="Ink 6"/>
              <p:cNvPicPr/>
              <p:nvPr/>
            </p:nvPicPr>
            <p:blipFill>
              <a:blip r:embed="rId9"/>
              <a:stretch>
                <a:fillRect/>
              </a:stretch>
            </p:blipFill>
            <p:spPr>
              <a:xfrm>
                <a:off x="7273800" y="2482920"/>
                <a:ext cx="12960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p14:cNvContentPartPr/>
              <p14:nvPr/>
            </p14:nvContentPartPr>
            <p14:xfrm>
              <a:off x="9836280" y="2590920"/>
              <a:ext cx="660600" cy="19440"/>
            </p14:xfrm>
          </p:contentPart>
        </mc:Choice>
        <mc:Fallback xmlns="">
          <p:pic>
            <p:nvPicPr>
              <p:cNvPr id="8" name="Ink 7"/>
              <p:cNvPicPr/>
              <p:nvPr/>
            </p:nvPicPr>
            <p:blipFill>
              <a:blip r:embed="rId11"/>
              <a:stretch>
                <a:fillRect/>
              </a:stretch>
            </p:blipFill>
            <p:spPr>
              <a:xfrm>
                <a:off x="9820440" y="2527200"/>
                <a:ext cx="6922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p14:cNvContentPartPr/>
              <p14:nvPr/>
            </p14:nvContentPartPr>
            <p14:xfrm>
              <a:off x="1562040" y="3054240"/>
              <a:ext cx="1257840" cy="57600"/>
            </p14:xfrm>
          </p:contentPart>
        </mc:Choice>
        <mc:Fallback xmlns="">
          <p:pic>
            <p:nvPicPr>
              <p:cNvPr id="9" name="Ink 8"/>
              <p:cNvPicPr/>
              <p:nvPr/>
            </p:nvPicPr>
            <p:blipFill>
              <a:blip r:embed="rId13"/>
              <a:stretch>
                <a:fillRect/>
              </a:stretch>
            </p:blipFill>
            <p:spPr>
              <a:xfrm>
                <a:off x="1546200" y="2990880"/>
                <a:ext cx="12895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p14:cNvContentPartPr/>
              <p14:nvPr/>
            </p14:nvContentPartPr>
            <p14:xfrm>
              <a:off x="946080" y="2044800"/>
              <a:ext cx="1568880" cy="25560"/>
            </p14:xfrm>
          </p:contentPart>
        </mc:Choice>
        <mc:Fallback xmlns="">
          <p:pic>
            <p:nvPicPr>
              <p:cNvPr id="10" name="Ink 9"/>
              <p:cNvPicPr/>
              <p:nvPr/>
            </p:nvPicPr>
            <p:blipFill>
              <a:blip r:embed="rId15"/>
              <a:stretch>
                <a:fillRect/>
              </a:stretch>
            </p:blipFill>
            <p:spPr>
              <a:xfrm>
                <a:off x="930240" y="1981080"/>
                <a:ext cx="16005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p14:cNvContentPartPr/>
              <p14:nvPr/>
            </p14:nvContentPartPr>
            <p14:xfrm>
              <a:off x="10725120" y="1454040"/>
              <a:ext cx="800640" cy="38520"/>
            </p14:xfrm>
          </p:contentPart>
        </mc:Choice>
        <mc:Fallback xmlns="">
          <p:pic>
            <p:nvPicPr>
              <p:cNvPr id="11" name="Ink 10"/>
              <p:cNvPicPr/>
              <p:nvPr/>
            </p:nvPicPr>
            <p:blipFill>
              <a:blip r:embed="rId17"/>
              <a:stretch>
                <a:fillRect/>
              </a:stretch>
            </p:blipFill>
            <p:spPr>
              <a:xfrm>
                <a:off x="10709280" y="1390680"/>
                <a:ext cx="83232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p14:cNvContentPartPr/>
              <p14:nvPr/>
            </p14:nvContentPartPr>
            <p14:xfrm>
              <a:off x="1174680" y="4330800"/>
              <a:ext cx="1200600" cy="12960"/>
            </p14:xfrm>
          </p:contentPart>
        </mc:Choice>
        <mc:Fallback xmlns="">
          <p:pic>
            <p:nvPicPr>
              <p:cNvPr id="12" name="Ink 11"/>
              <p:cNvPicPr/>
              <p:nvPr/>
            </p:nvPicPr>
            <p:blipFill>
              <a:blip r:embed="rId19"/>
              <a:stretch>
                <a:fillRect/>
              </a:stretch>
            </p:blipFill>
            <p:spPr>
              <a:xfrm>
                <a:off x="1158840" y="4267080"/>
                <a:ext cx="12322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p14:cNvContentPartPr/>
              <p14:nvPr/>
            </p14:nvContentPartPr>
            <p14:xfrm>
              <a:off x="2482920" y="3828960"/>
              <a:ext cx="1162440" cy="19440"/>
            </p14:xfrm>
          </p:contentPart>
        </mc:Choice>
        <mc:Fallback xmlns="">
          <p:pic>
            <p:nvPicPr>
              <p:cNvPr id="13" name="Ink 12"/>
              <p:cNvPicPr/>
              <p:nvPr/>
            </p:nvPicPr>
            <p:blipFill>
              <a:blip r:embed="rId21"/>
              <a:stretch>
                <a:fillRect/>
              </a:stretch>
            </p:blipFill>
            <p:spPr>
              <a:xfrm>
                <a:off x="2467080" y="3765600"/>
                <a:ext cx="11941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p14:cNvContentPartPr/>
              <p14:nvPr/>
            </p14:nvContentPartPr>
            <p14:xfrm>
              <a:off x="4971960" y="3759120"/>
              <a:ext cx="1226160" cy="57600"/>
            </p14:xfrm>
          </p:contentPart>
        </mc:Choice>
        <mc:Fallback xmlns="">
          <p:pic>
            <p:nvPicPr>
              <p:cNvPr id="14" name="Ink 13"/>
              <p:cNvPicPr/>
              <p:nvPr/>
            </p:nvPicPr>
            <p:blipFill>
              <a:blip r:embed="rId23"/>
              <a:stretch>
                <a:fillRect/>
              </a:stretch>
            </p:blipFill>
            <p:spPr>
              <a:xfrm>
                <a:off x="4956120" y="3695760"/>
                <a:ext cx="125784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p14:cNvContentPartPr/>
              <p14:nvPr/>
            </p14:nvContentPartPr>
            <p14:xfrm>
              <a:off x="6407280" y="3701880"/>
              <a:ext cx="933840" cy="140400"/>
            </p14:xfrm>
          </p:contentPart>
        </mc:Choice>
        <mc:Fallback xmlns="">
          <p:pic>
            <p:nvPicPr>
              <p:cNvPr id="15" name="Ink 14"/>
              <p:cNvPicPr/>
              <p:nvPr/>
            </p:nvPicPr>
            <p:blipFill>
              <a:blip r:embed="rId25"/>
              <a:stretch>
                <a:fillRect/>
              </a:stretch>
            </p:blipFill>
            <p:spPr>
              <a:xfrm>
                <a:off x="6391440" y="3638520"/>
                <a:ext cx="96552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p14:cNvContentPartPr/>
              <p14:nvPr/>
            </p14:nvContentPartPr>
            <p14:xfrm>
              <a:off x="8121600" y="3740040"/>
              <a:ext cx="2680200" cy="89280"/>
            </p14:xfrm>
          </p:contentPart>
        </mc:Choice>
        <mc:Fallback xmlns="">
          <p:pic>
            <p:nvPicPr>
              <p:cNvPr id="16" name="Ink 15"/>
              <p:cNvPicPr/>
              <p:nvPr/>
            </p:nvPicPr>
            <p:blipFill>
              <a:blip r:embed="rId27"/>
              <a:stretch>
                <a:fillRect/>
              </a:stretch>
            </p:blipFill>
            <p:spPr>
              <a:xfrm>
                <a:off x="8105760" y="3676680"/>
                <a:ext cx="271188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p14:cNvContentPartPr/>
              <p14:nvPr/>
            </p14:nvContentPartPr>
            <p14:xfrm>
              <a:off x="1295280" y="5524560"/>
              <a:ext cx="1848240" cy="19440"/>
            </p14:xfrm>
          </p:contentPart>
        </mc:Choice>
        <mc:Fallback xmlns="">
          <p:pic>
            <p:nvPicPr>
              <p:cNvPr id="17" name="Ink 16"/>
              <p:cNvPicPr/>
              <p:nvPr/>
            </p:nvPicPr>
            <p:blipFill>
              <a:blip r:embed="rId29"/>
              <a:stretch>
                <a:fillRect/>
              </a:stretch>
            </p:blipFill>
            <p:spPr>
              <a:xfrm>
                <a:off x="1279440" y="5460840"/>
                <a:ext cx="18799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p14:cNvContentPartPr/>
              <p14:nvPr/>
            </p14:nvContentPartPr>
            <p14:xfrm>
              <a:off x="4673520" y="5003640"/>
              <a:ext cx="3912120" cy="51480"/>
            </p14:xfrm>
          </p:contentPart>
        </mc:Choice>
        <mc:Fallback xmlns="">
          <p:pic>
            <p:nvPicPr>
              <p:cNvPr id="18" name="Ink 17"/>
              <p:cNvPicPr/>
              <p:nvPr/>
            </p:nvPicPr>
            <p:blipFill>
              <a:blip r:embed="rId31"/>
              <a:stretch>
                <a:fillRect/>
              </a:stretch>
            </p:blipFill>
            <p:spPr>
              <a:xfrm>
                <a:off x="4657680" y="4940280"/>
                <a:ext cx="39438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p14:cNvContentPartPr/>
              <p14:nvPr/>
            </p14:nvContentPartPr>
            <p14:xfrm>
              <a:off x="9480600" y="5041800"/>
              <a:ext cx="1581480" cy="360"/>
            </p14:xfrm>
          </p:contentPart>
        </mc:Choice>
        <mc:Fallback xmlns="">
          <p:pic>
            <p:nvPicPr>
              <p:cNvPr id="19" name="Ink 18"/>
              <p:cNvPicPr/>
              <p:nvPr/>
            </p:nvPicPr>
            <p:blipFill>
              <a:blip r:embed="rId33"/>
              <a:stretch>
                <a:fillRect/>
              </a:stretch>
            </p:blipFill>
            <p:spPr>
              <a:xfrm>
                <a:off x="9464760" y="4978440"/>
                <a:ext cx="16131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p14:cNvContentPartPr/>
              <p14:nvPr/>
            </p14:nvContentPartPr>
            <p14:xfrm>
              <a:off x="1644480" y="5041800"/>
              <a:ext cx="2083320" cy="360"/>
            </p14:xfrm>
          </p:contentPart>
        </mc:Choice>
        <mc:Fallback xmlns="">
          <p:pic>
            <p:nvPicPr>
              <p:cNvPr id="20" name="Ink 19"/>
              <p:cNvPicPr/>
              <p:nvPr/>
            </p:nvPicPr>
            <p:blipFill>
              <a:blip r:embed="rId35"/>
              <a:stretch>
                <a:fillRect/>
              </a:stretch>
            </p:blipFill>
            <p:spPr>
              <a:xfrm>
                <a:off x="1628640" y="4978440"/>
                <a:ext cx="2115000" cy="127440"/>
              </a:xfrm>
              <a:prstGeom prst="rect">
                <a:avLst/>
              </a:prstGeom>
            </p:spPr>
          </p:pic>
        </mc:Fallback>
      </mc:AlternateContent>
    </p:spTree>
    <p:extLst>
      <p:ext uri="{BB962C8B-B14F-4D97-AF65-F5344CB8AC3E}">
        <p14:creationId xmlns:p14="http://schemas.microsoft.com/office/powerpoint/2010/main" val="30187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300</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Courier New</vt:lpstr>
      <vt:lpstr>Helvetica</vt:lpstr>
      <vt:lpstr>inherit</vt:lpstr>
      <vt:lpstr>Segoe UI</vt:lpstr>
      <vt:lpstr>Tahoma</vt:lpstr>
      <vt:lpstr>Times New Roman</vt:lpstr>
      <vt:lpstr>Office Theme</vt:lpstr>
      <vt:lpstr>Static keyword in java</vt:lpstr>
      <vt:lpstr>Java static variable</vt:lpstr>
      <vt:lpstr>PowerPoint Presentation</vt:lpstr>
      <vt:lpstr>Example of static variable </vt:lpstr>
      <vt:lpstr>PowerPoint Presentation</vt:lpstr>
      <vt:lpstr>  Program of the counter without static variable </vt:lpstr>
      <vt:lpstr>PowerPoint Presentation</vt:lpstr>
      <vt:lpstr>Program of counter by static variable</vt:lpstr>
      <vt:lpstr>Java static method</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keyword in java</dc:title>
  <dc:creator>Yogesh Kumar</dc:creator>
  <cp:lastModifiedBy>Samarthsinh</cp:lastModifiedBy>
  <cp:revision>16</cp:revision>
  <dcterms:created xsi:type="dcterms:W3CDTF">2023-08-30T06:39:18Z</dcterms:created>
  <dcterms:modified xsi:type="dcterms:W3CDTF">2024-09-18T16:36:08Z</dcterms:modified>
</cp:coreProperties>
</file>