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8" r:id="rId3"/>
    <p:sldId id="258" r:id="rId4"/>
    <p:sldId id="259" r:id="rId5"/>
    <p:sldId id="269" r:id="rId6"/>
    <p:sldId id="260" r:id="rId7"/>
    <p:sldId id="261" r:id="rId8"/>
    <p:sldId id="262" r:id="rId9"/>
    <p:sldId id="263" r:id="rId10"/>
    <p:sldId id="264" r:id="rId11"/>
    <p:sldId id="265"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49:12.52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13864 13123,'18'0,"-1"0,54 0,17 18,36 0,-1-1,36 19,17-36,89 0,-18 0,17 0,36 0,-35 0,17 0,-17 0,-1 0,-34 0,16 0,-52 0,18 0,-35 0,-1 0,-17 0,17 0,-35 0,-17 0,-1 17,-35 1,18-1,-71-17,18 0,-35 0,-36 0,-52 0,-89 0,-35 0,-123 0,-89 0,-70 0,-71 0,0 0,0 0,71 0,105 0,19 0,87 0,89 0,88 0,35 0,35 0,106 0,89 0,52 0,35 0,54 0,-1 0,54 0,52 0,1 0,105 0,18 0,52 0,-52 0,-71 0,71 0,53 0,-53 0,-18 0,-35 0,35 0,-35 0,-141 0,-36 0,-17 0,-71 0,-17 0,-71 0,-53 0,-17 0,-36 0,-17 0,-1 0,-34 0,-72-17,-16-1,-54-17,-18 0,-34 35,-36 0,-88 0,-106 0,-36 0,1 0,-71 0,1 0,-1 0,123 0,72 0,52 0,106 0,35 0,89 0,34 0,19 0,34 0,54-18,52 0,18 18,36 0,34 0,-17 0,53 0,-17 0,-36 0,0 0,-53 0,-18 0,-87 0,-1 0,-17 0,-107 0,-87 18,-89 35,-70-35,-18-18,-123 0,-124 0,1 0,52 0,71 0,158 0,71 0,124 0,88 0,-1 0,19 0,70 0,35 0,35 0,18 0,-17 0,-36 0,0 17,-70-17,-36 35,1-35,-89 53,-106-17</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49:15.29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3704 14093,'0'36,"35"-1,1-17,-1-18,0 0,53 17,36 19,-1-36,89 0,17 0,89 0,35 0,141 0,-18 0,0 0,18 0,-18 0,-105-18,-72 0,-52-35,-105 36,-37-1,-87 0,0 1,-36-1,-70 1,-71-1,-53 0,36 18,-89 0,-52 0,-1 0,19 36,-1-1,35 18,1-36,87-17,36 0,53 0,53 0,17 0,18 18,0 0,18-18,87 0,125 0,70 0,52 0,19 0,52 0,53 0,1 0,122 0,-52 0,-53 0,-141 0,-89 0,-34 0,-125 0,-52 0,-35 0,0 0,-18 17,-53-17,-71 0,-52 0,-71 0,-18 0,-17 0,-18 0,53 0,36 0,52 0,106 0,0 0,18 0,70 18,53-18,124 0,70 0,159 0,106 0,123 0,-17 0,0 0,70 0,-53 0,-141 0,-106 0,-34 35,-178-17,-123-1,-70-17,0 0,-36 36,-70-19,0-17,-71 0,18 0,53 0,17 0,36 0,17 0,0 0,71 0,124 0,70 0,17 0,54 0,35 0,17 0,53 0,-105 0,-1 0,-17 53,-159-35,-70 0,-53-18,-18 17,-18-17,-70 0,-124 0,-35 0,-53 0,0 0,53 0,-17 0,17 0,18 0,-36 0,53-17,54-36,105 35,17 0,19 18,-1 0,36-17,35-19,35 19,88-36,36 35,17 18,36 0,35 0,17 0,1 0,-1 0,-17 0,-71 0,-52 0,-19 0,-105 18,-53 0,0 17,-35-18,-88 19,-89-1,-53 0,36-35,-71 0,18 0,17 0,36 0,53 0,52 18,89-18,17 0,89 0,70 0,88 0,71 0,-18 0,89 0,-18 0,-36 0,18 0,-53 18,-105-1,-36 36,-106-35,-35 17,-70 0,-54 1,-52-1,-36-17,-17-18,0 0,-36 0,53 0,36 0,52 0,19 0,34 0,36 0,35-18,17 0,54 1,52-1,1 18,52 0,1 0,34 0,-34 0,-36 0,-18 0,-70 0,-35 0,-1 0,-52 0,-53 0,-18 0,-53-18,36 1,-36-19,71 36,-35 0,70 0,17 0,19 0,70-17,-18 17,18 0,0 0,0 0,-36 0,1 0</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49:27.68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8449 8273,'35'0,"18"0,35 0,54 0,69 0,-17 0,18 0,17 0,0 0,18 0,18 0,-36 0,1 0,-1 0,36 0,-19 0,-16 0,-1 0,18 0,-18 0,1 0,34 0,-34 0,16 0,1 0,0 0,-17-53,-19 0,1 35,-36-35,36 36,-36-1,1 18,34 0,19 0,34 0,1 0,0 0,34 0,-16 0,16 0,-34 0,17 0,-17 0,-36 0,-17 0,0 0,-36 0,0 0,-35 0,-52 0,-19 0,-35 0,-17 0,0 0,-1 0,-34-35,-36 17,35 18,-35 0,-35 0,-35 0,-54 0,36 0,-71 18,-17-1,35 1,-18 35,36-35,17 34,18-34,18 17,-36-17,35 17,1-17,-36 0,18 34,-18-34,36-18,-18 0,17 0,-17 0,-18 18,18-18,-70 17,-1 19,0-1,1 0,34 0,-34 18,-1 0,0-17,1-19,34-17,-17 0,-17 0,-1 0,35 0,1 0,35 0,-35 0,17 0,-18 0,54-17,0-19,-1 1,1 17,-36 1,18-1,35 0,-35 1,17-18,18 35,-35 0,18 0,-1 0,19 0,-19 0,-17 0,-18 0,18 0,18 0,-1 0,1 0,17 0,35 0,1 0,-1 0,36 0,17 0,1 0,52 0,0 17,36 1,52-1,89 19,35-19,0-17,123 0,54 0,-1 0,0 0,-70 0,35-17,-123-1,-36-35,-17 36,-18-36,-18 17,36 1,-71 35,18 0,-18 0,0 0,18 0,-18 0,17 0,-52 0,-18 0,36 0,35 18,-71-18,0 0,35 0,-34 0,-1 0,0 0,18 0,-53 0,0 0,0 0,-18 0,0 0,0 0,18 17,18 1,-18 0,0-18,0 0,17 17,-34-17,-1 0,-18 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49:31.28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7038 11395,'18'17,"-18"1,35 0,-18-18,36 17,0-17,18 18,-36-18,89 0,17 0,35 0,36 0,52 0,1 0,17 0,18 0,53 0,0 0,17 0,0 0,-17 0,18 0,-1 0,-52 0,-36 0,18 0,-18 0,-35 0,-53 0,-18 0,-17 0,-36 0,-34 0,-1 0,-18 0,-17 0,18 0,52 18,-70-1,53 36,18-35,-1-1,0 1,36 0,18 35,-19-36,-52-17,53 0,-18 0,35 0,-17 0,18 0,-36 0,17 0,-69-17,34-1,-17-17,17-18,1 35,-1-17,1 0,-1 17,1 18,52 0,1 0,-1 0,0 0,1 0,-19 0,-16 0,-1 0,-18 0,1 0,-36 0,0 0,-17 0,-1 0,-52 0,-1 0,1 0,-18-35,-18 17,-17 0,-18-17,0 0,0 17,-52-35,52 36,-53-1,18 18,-54 0,-34 0,0 0,-18 0,17 0,-17 0,18 0,-36 0,1 0,17 0,-18 0,0 0,36 0,-1 0,36 0,-35 0,35 0,-18 0,18 0,-106-35,35-18,1 35,-19-35,-34 0,-36-17,0 17,-35 0,53 18,-53-1,17 19,36 17,-18 0,0 0,53 0,-53 0,18 0,35 0,-17 0,34 0,54 0,-1 0,36 0,-17 0,34 0,36 0,-36 0,36 0,0 0,18 0,34 0,-17 0,18 0,17 0,1 0,-1 0,0 0,-17 0,0 0,17 0,1 0,-1 0,-35-18</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49:34.22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14446 13194,'0'0,"36"0,52 0,18 0,-1 0,54 0,18 0,-36 0,35 0,71 0,-18 0,-35 0,89-35,-19 17,1 0,-36 18,36 0,17 0,-18 0,1 0,0 0,-1 0,1 0,-36 0,-17 0,-1 0,-34 0,-36 0,0 0,-18 0,1 0,-54 0,-17 0,71 0,-54 18,19 0,-19 17,36 0,0 0,-18 18,18-35,17 0,-34-1,34 1,36 35,0-36,17 36,-35-35,18-18,17 0,1 0,-1 0,0 0,-35 0,18 0,-71 0,-17 0,-36 0,0-18,-17 18,0-17,-18-1,-18-17,-17 0,0-18,17 35,-17-17,-1-18,-17 0,1 18,-1-1,-18 1,-17-18,-18 18,0-18,-17 18,-36 17,-17-35,-1 35,-34-34,-1 34,-53-35,1 0,-71-17,-18-19,0 19,-70-18,-18 17,0 53,17 18,-52 0,-18 0,71 0,0 0,-1 0,1 0,-53 0,-1 0,54 0,0 0,-1 0,1 0,53 0,52 0,18 0,36 0,87 0,71 0,1 0,87 0,0 0,1 0,52 0,124 18,17 0,71 35,53 17,17-17,160 35,34 18,18 0,-35-88,71 17,-89-35,0 0,71 0,-71 0,71 0,-124 0,-52 0,-54 0,-34 0,-72 0,-70 0,-35 0,-71 0,-17 0,0 0,-36 17,-35-17,-53 0,-105 0,17 0,-71 0,0 0,-52 0,-36 0,-141 0,-35 0,-18 0,-52 0,-72 0,19 0,105 0,18 0,105 0,54 0,105 0,89 0,53 0,87 0,19 0,-1 0,53 0,89 0,70 0,70 0,36 0,53 0,17 0,54 0,-71 0,17 0,0 0,-17 0,-53 0,-35 0,-89 0,-70 0,-53 0,-18 0,-35 18</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BAE992B-BAEC-453F-A8CA-A9F48609C03D}" type="datetimeFigureOut">
              <a:rPr lang="en-US" smtClean="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10D17-4F12-428E-9588-D08DA8A8F27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AE992B-BAEC-453F-A8CA-A9F48609C03D}" type="datetimeFigureOut">
              <a:rPr lang="en-US" smtClean="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10D17-4F12-428E-9588-D08DA8A8F27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AE992B-BAEC-453F-A8CA-A9F48609C03D}" type="datetimeFigureOut">
              <a:rPr lang="en-US" smtClean="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10D17-4F12-428E-9588-D08DA8A8F27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AE992B-BAEC-453F-A8CA-A9F48609C03D}" type="datetimeFigureOut">
              <a:rPr lang="en-US" smtClean="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10D17-4F12-428E-9588-D08DA8A8F27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AE992B-BAEC-453F-A8CA-A9F48609C03D}" type="datetimeFigureOut">
              <a:rPr lang="en-US" smtClean="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10D17-4F12-428E-9588-D08DA8A8F27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BAE992B-BAEC-453F-A8CA-A9F48609C03D}" type="datetimeFigureOut">
              <a:rPr lang="en-US" smtClean="0"/>
              <a:pPr/>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010D17-4F12-428E-9588-D08DA8A8F27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BAE992B-BAEC-453F-A8CA-A9F48609C03D}" type="datetimeFigureOut">
              <a:rPr lang="en-US" smtClean="0"/>
              <a:pPr/>
              <a:t>9/19/2024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010D17-4F12-428E-9588-D08DA8A8F27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BAE992B-BAEC-453F-A8CA-A9F48609C03D}" type="datetimeFigureOut">
              <a:rPr lang="en-US" smtClean="0"/>
              <a:pPr/>
              <a:t>9/19/2024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010D17-4F12-428E-9588-D08DA8A8F27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AE992B-BAEC-453F-A8CA-A9F48609C03D}" type="datetimeFigureOut">
              <a:rPr lang="en-US" smtClean="0"/>
              <a:pPr/>
              <a:t>9/19/2024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010D17-4F12-428E-9588-D08DA8A8F27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AE992B-BAEC-453F-A8CA-A9F48609C03D}" type="datetimeFigureOut">
              <a:rPr lang="en-US" smtClean="0"/>
              <a:pPr/>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010D17-4F12-428E-9588-D08DA8A8F27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AE992B-BAEC-453F-A8CA-A9F48609C03D}" type="datetimeFigureOut">
              <a:rPr lang="en-US" smtClean="0"/>
              <a:pPr/>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010D17-4F12-428E-9588-D08DA8A8F27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AE992B-BAEC-453F-A8CA-A9F48609C03D}" type="datetimeFigureOut">
              <a:rPr lang="en-US" smtClean="0"/>
              <a:pPr/>
              <a:t>9/19/2024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010D17-4F12-428E-9588-D08DA8A8F27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2.emf"/><Relationship Id="rId4" Type="http://schemas.openxmlformats.org/officeDocument/2006/relationships/customXml" Target="../ink/ink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5.emf"/><Relationship Id="rId2" Type="http://schemas.openxmlformats.org/officeDocument/2006/relationships/customXml" Target="../ink/ink3.xml"/><Relationship Id="rId1" Type="http://schemas.openxmlformats.org/officeDocument/2006/relationships/slideLayout" Target="../slideLayouts/slideLayout2.xml"/><Relationship Id="rId6" Type="http://schemas.openxmlformats.org/officeDocument/2006/relationships/customXml" Target="../ink/ink5.xml"/><Relationship Id="rId5" Type="http://schemas.openxmlformats.org/officeDocument/2006/relationships/image" Target="../media/image4.emf"/><Relationship Id="rId4" Type="http://schemas.openxmlformats.org/officeDocument/2006/relationships/customXml" Target="../ink/ink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Date Placeholder 3"/>
          <p:cNvSpPr>
            <a:spLocks noGrp="1"/>
          </p:cNvSpPr>
          <p:nvPr>
            <p:ph type="dt" sz="quarter" idx="10"/>
          </p:nvPr>
        </p:nvSpPr>
        <p:spPr>
          <a:noFill/>
        </p:spPr>
        <p:txBody>
          <a:bodyPr/>
          <a:lstStyle/>
          <a:p>
            <a:fld id="{336452DC-61FD-4E91-A381-62A598018B75}" type="datetime2">
              <a:rPr lang="en-US" smtClean="0"/>
              <a:pPr/>
              <a:t>Thursday, September 19, 2024</a:t>
            </a:fld>
            <a:endParaRPr lang="en-US" altLang="en-US"/>
          </a:p>
        </p:txBody>
      </p:sp>
      <p:sp>
        <p:nvSpPr>
          <p:cNvPr id="2051" name="Footer Placeholder 4"/>
          <p:cNvSpPr>
            <a:spLocks noGrp="1"/>
          </p:cNvSpPr>
          <p:nvPr>
            <p:ph type="ftr" sz="quarter" idx="11"/>
          </p:nvPr>
        </p:nvSpPr>
        <p:spPr>
          <a:noFill/>
        </p:spPr>
        <p:txBody>
          <a:bodyPr/>
          <a:lstStyle/>
          <a:p>
            <a:endParaRPr lang="en-US" altLang="en-US" dirty="0"/>
          </a:p>
        </p:txBody>
      </p:sp>
      <p:sp>
        <p:nvSpPr>
          <p:cNvPr id="2052" name="Slide Number Placeholder 5"/>
          <p:cNvSpPr>
            <a:spLocks noGrp="1"/>
          </p:cNvSpPr>
          <p:nvPr>
            <p:ph type="sldNum" sz="quarter" idx="12"/>
          </p:nvPr>
        </p:nvSpPr>
        <p:spPr>
          <a:noFill/>
        </p:spPr>
        <p:txBody>
          <a:bodyPr/>
          <a:lstStyle/>
          <a:p>
            <a:fld id="{C6EBACCB-6561-42B5-B105-A538C9FEBCF3}" type="slidenum">
              <a:rPr lang="en-US" altLang="en-US" smtClean="0"/>
              <a:pPr/>
              <a:t>1</a:t>
            </a:fld>
            <a:endParaRPr lang="en-US" altLang="en-US"/>
          </a:p>
        </p:txBody>
      </p:sp>
      <p:sp>
        <p:nvSpPr>
          <p:cNvPr id="2053" name="Rectangle 2"/>
          <p:cNvSpPr>
            <a:spLocks noGrp="1" noChangeArrowheads="1"/>
          </p:cNvSpPr>
          <p:nvPr>
            <p:ph type="title"/>
          </p:nvPr>
        </p:nvSpPr>
        <p:spPr>
          <a:xfrm>
            <a:off x="457200" y="277813"/>
            <a:ext cx="8229600" cy="914400"/>
          </a:xfrm>
        </p:spPr>
        <p:txBody>
          <a:bodyPr/>
          <a:lstStyle/>
          <a:p>
            <a:pPr eaLnBrk="1" hangingPunct="1"/>
            <a:r>
              <a:rPr lang="en-US" b="1">
                <a:latin typeface="Times New Roman" pitchFamily="18" charset="0"/>
              </a:rPr>
              <a:t>Interface in Java</a:t>
            </a:r>
          </a:p>
        </p:txBody>
      </p:sp>
      <p:sp>
        <p:nvSpPr>
          <p:cNvPr id="25606" name="Rectangle 3"/>
          <p:cNvSpPr>
            <a:spLocks noGrp="1" noChangeArrowheads="1"/>
          </p:cNvSpPr>
          <p:nvPr>
            <p:ph type="body" idx="1"/>
          </p:nvPr>
        </p:nvSpPr>
        <p:spPr>
          <a:xfrm>
            <a:off x="533400" y="1219200"/>
            <a:ext cx="8229600" cy="4422775"/>
          </a:xfrm>
        </p:spPr>
        <p:txBody>
          <a:bodyPr>
            <a:normAutofit lnSpcReduction="10000"/>
          </a:bodyPr>
          <a:lstStyle/>
          <a:p>
            <a:pPr eaLnBrk="1" hangingPunct="1">
              <a:defRPr/>
            </a:pPr>
            <a:r>
              <a:rPr lang="en-US"/>
              <a:t>Java does not support </a:t>
            </a:r>
            <a:r>
              <a:rPr lang="en-US" b="1">
                <a:solidFill>
                  <a:srgbClr val="FF9900"/>
                </a:solidFill>
              </a:rPr>
              <a:t>multiple inheritance</a:t>
            </a:r>
            <a:r>
              <a:rPr lang="en-US"/>
              <a:t> as C++ supports</a:t>
            </a:r>
          </a:p>
          <a:p>
            <a:pPr eaLnBrk="1" hangingPunct="1">
              <a:defRPr/>
            </a:pPr>
            <a:r>
              <a:rPr lang="en-US"/>
              <a:t>Java supports an alternative approach to this OOP feature known as </a:t>
            </a:r>
            <a:r>
              <a:rPr lang="en-US" b="1">
                <a:solidFill>
                  <a:srgbClr val="FF9900"/>
                </a:solidFill>
              </a:rPr>
              <a:t>interface</a:t>
            </a:r>
          </a:p>
          <a:p>
            <a:pPr eaLnBrk="1" hangingPunct="1">
              <a:defRPr/>
            </a:pPr>
            <a:r>
              <a:rPr lang="en-US"/>
              <a:t>What is Interface?</a:t>
            </a:r>
          </a:p>
          <a:p>
            <a:pPr lvl="1" eaLnBrk="1" hangingPunct="1">
              <a:defRPr/>
            </a:pPr>
            <a:r>
              <a:rPr lang="en-US"/>
              <a:t>An interface is basically a kind of class. Like classes, an interface contains </a:t>
            </a:r>
            <a:r>
              <a:rPr lang="en-US" b="1"/>
              <a:t>members</a:t>
            </a:r>
            <a:r>
              <a:rPr lang="en-US"/>
              <a:t> and </a:t>
            </a:r>
            <a:r>
              <a:rPr lang="en-US" b="1"/>
              <a:t>methods</a:t>
            </a:r>
            <a:r>
              <a:rPr lang="en-US"/>
              <a:t>; unlike classes, in interface </a:t>
            </a:r>
            <a:r>
              <a:rPr lang="en-US">
                <a:solidFill>
                  <a:srgbClr val="FF9900"/>
                </a:solidFill>
              </a:rPr>
              <a:t>all members are </a:t>
            </a:r>
            <a:r>
              <a:rPr lang="en-US" b="1">
                <a:solidFill>
                  <a:srgbClr val="FF9900"/>
                </a:solidFill>
              </a:rPr>
              <a:t>final</a:t>
            </a:r>
            <a:r>
              <a:rPr lang="en-US"/>
              <a:t> and </a:t>
            </a:r>
            <a:r>
              <a:rPr lang="en-US">
                <a:solidFill>
                  <a:srgbClr val="FF9900"/>
                </a:solidFill>
              </a:rPr>
              <a:t>all methods are </a:t>
            </a:r>
            <a:r>
              <a:rPr lang="en-US" b="1">
                <a:solidFill>
                  <a:srgbClr val="FF9900"/>
                </a:solidFill>
              </a:rPr>
              <a:t>abstract</a:t>
            </a:r>
            <a:r>
              <a:rPr lang="en-US">
                <a:solidFill>
                  <a:srgbClr val="FF9900"/>
                </a:solidFill>
              </a:rPr>
              <a:t> </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4991040" y="4724280"/>
              <a:ext cx="3937320" cy="83160"/>
            </p14:xfrm>
          </p:contentPart>
        </mc:Choice>
        <mc:Fallback xmlns="">
          <p:pic>
            <p:nvPicPr>
              <p:cNvPr id="2" name="Ink 1"/>
              <p:cNvPicPr/>
              <p:nvPr/>
            </p:nvPicPr>
            <p:blipFill>
              <a:blip r:embed="rId3"/>
              <a:stretch>
                <a:fillRect/>
              </a:stretch>
            </p:blipFill>
            <p:spPr>
              <a:xfrm>
                <a:off x="4975200" y="4660920"/>
                <a:ext cx="396900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1333440" y="5041800"/>
              <a:ext cx="5626440" cy="241920"/>
            </p14:xfrm>
          </p:contentPart>
        </mc:Choice>
        <mc:Fallback xmlns="">
          <p:pic>
            <p:nvPicPr>
              <p:cNvPr id="3" name="Ink 2"/>
              <p:cNvPicPr/>
              <p:nvPr/>
            </p:nvPicPr>
            <p:blipFill>
              <a:blip r:embed="rId5"/>
              <a:stretch>
                <a:fillRect/>
              </a:stretch>
            </p:blipFill>
            <p:spPr>
              <a:xfrm>
                <a:off x="1317600" y="4978440"/>
                <a:ext cx="5658120" cy="368640"/>
              </a:xfrm>
              <a:prstGeom prst="rect">
                <a:avLst/>
              </a:prstGeom>
            </p:spPr>
          </p:pic>
        </mc:Fallback>
      </mc:AlternateContent>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685800" y="0"/>
            <a:ext cx="7772400" cy="609600"/>
          </a:xfrm>
        </p:spPr>
        <p:txBody>
          <a:bodyPr/>
          <a:lstStyle/>
          <a:p>
            <a:pPr eaLnBrk="1" hangingPunct="1"/>
            <a:r>
              <a:rPr lang="en-US" sz="3200">
                <a:solidFill>
                  <a:srgbClr val="FF0000"/>
                </a:solidFill>
                <a:latin typeface="Times New Roman" pitchFamily="18" charset="0"/>
              </a:rPr>
              <a:t>Implementing</a:t>
            </a:r>
            <a:r>
              <a:rPr lang="en-US" sz="3200">
                <a:latin typeface="Times New Roman" pitchFamily="18" charset="0"/>
              </a:rPr>
              <a:t> </a:t>
            </a:r>
            <a:r>
              <a:rPr lang="en-US" sz="3200">
                <a:solidFill>
                  <a:srgbClr val="FF0000"/>
                </a:solidFill>
                <a:latin typeface="Times New Roman" pitchFamily="18" charset="0"/>
              </a:rPr>
              <a:t>Multiple interface</a:t>
            </a:r>
          </a:p>
        </p:txBody>
      </p:sp>
      <p:sp>
        <p:nvSpPr>
          <p:cNvPr id="9219" name="Rectangle 3"/>
          <p:cNvSpPr>
            <a:spLocks noGrp="1" noChangeArrowheads="1"/>
          </p:cNvSpPr>
          <p:nvPr>
            <p:ph type="subTitle" idx="1"/>
          </p:nvPr>
        </p:nvSpPr>
        <p:spPr>
          <a:xfrm>
            <a:off x="228600" y="990600"/>
            <a:ext cx="8534400" cy="5562600"/>
          </a:xfrm>
          <a:ln/>
        </p:spPr>
        <p:style>
          <a:lnRef idx="2">
            <a:schemeClr val="accent1"/>
          </a:lnRef>
          <a:fillRef idx="1">
            <a:schemeClr val="lt1"/>
          </a:fillRef>
          <a:effectRef idx="0">
            <a:schemeClr val="accent1"/>
          </a:effectRef>
          <a:fontRef idx="minor">
            <a:schemeClr val="dk1"/>
          </a:fontRef>
        </p:style>
        <p:txBody>
          <a:bodyPr/>
          <a:lstStyle/>
          <a:p>
            <a:pPr algn="l" eaLnBrk="1" hangingPunct="1"/>
            <a:r>
              <a:rPr lang="en-US" sz="2800" dirty="0">
                <a:solidFill>
                  <a:schemeClr val="tx2"/>
                </a:solidFill>
                <a:latin typeface="Times New Roman" pitchFamily="18" charset="0"/>
              </a:rPr>
              <a:t>Class student</a:t>
            </a:r>
          </a:p>
          <a:p>
            <a:pPr algn="l" eaLnBrk="1" hangingPunct="1"/>
            <a:r>
              <a:rPr lang="en-US" sz="2800" dirty="0">
                <a:solidFill>
                  <a:schemeClr val="tx2"/>
                </a:solidFill>
                <a:latin typeface="Times New Roman" pitchFamily="18" charset="0"/>
              </a:rPr>
              <a:t>{</a:t>
            </a:r>
          </a:p>
          <a:p>
            <a:pPr algn="l" eaLnBrk="1" hangingPunct="1"/>
            <a:r>
              <a:rPr lang="en-US" sz="2800" dirty="0">
                <a:solidFill>
                  <a:schemeClr val="tx2"/>
                </a:solidFill>
                <a:latin typeface="Times New Roman" pitchFamily="18" charset="0"/>
              </a:rPr>
              <a:t>	</a:t>
            </a:r>
            <a:r>
              <a:rPr lang="en-US" sz="2800" dirty="0" err="1">
                <a:solidFill>
                  <a:schemeClr val="tx2"/>
                </a:solidFill>
                <a:latin typeface="Times New Roman" pitchFamily="18" charset="0"/>
              </a:rPr>
              <a:t>int</a:t>
            </a:r>
            <a:r>
              <a:rPr lang="en-US" sz="2800" dirty="0">
                <a:solidFill>
                  <a:schemeClr val="tx2"/>
                </a:solidFill>
                <a:latin typeface="Times New Roman" pitchFamily="18" charset="0"/>
              </a:rPr>
              <a:t> </a:t>
            </a:r>
            <a:r>
              <a:rPr lang="en-US" sz="2800" dirty="0" err="1">
                <a:solidFill>
                  <a:schemeClr val="tx2"/>
                </a:solidFill>
                <a:latin typeface="Times New Roman" pitchFamily="18" charset="0"/>
              </a:rPr>
              <a:t>rollno</a:t>
            </a:r>
            <a:r>
              <a:rPr lang="en-US" sz="2800" dirty="0">
                <a:solidFill>
                  <a:schemeClr val="tx2"/>
                </a:solidFill>
                <a:latin typeface="Times New Roman" pitchFamily="18" charset="0"/>
              </a:rPr>
              <a:t>;</a:t>
            </a:r>
          </a:p>
          <a:p>
            <a:pPr algn="l" eaLnBrk="1" hangingPunct="1"/>
            <a:r>
              <a:rPr lang="en-US" sz="2800" dirty="0">
                <a:solidFill>
                  <a:schemeClr val="tx2"/>
                </a:solidFill>
                <a:latin typeface="Times New Roman" pitchFamily="18" charset="0"/>
              </a:rPr>
              <a:t>	void </a:t>
            </a:r>
            <a:r>
              <a:rPr lang="en-US" sz="2800" dirty="0" err="1">
                <a:solidFill>
                  <a:schemeClr val="tx2"/>
                </a:solidFill>
                <a:latin typeface="Times New Roman" pitchFamily="18" charset="0"/>
              </a:rPr>
              <a:t>getnumber</a:t>
            </a:r>
            <a:r>
              <a:rPr lang="en-US" sz="2800" dirty="0">
                <a:solidFill>
                  <a:schemeClr val="tx2"/>
                </a:solidFill>
                <a:latin typeface="Times New Roman" pitchFamily="18" charset="0"/>
              </a:rPr>
              <a:t> (</a:t>
            </a:r>
            <a:r>
              <a:rPr lang="en-US" sz="2800" dirty="0" err="1">
                <a:solidFill>
                  <a:schemeClr val="tx2"/>
                </a:solidFill>
                <a:latin typeface="Times New Roman" pitchFamily="18" charset="0"/>
              </a:rPr>
              <a:t>int</a:t>
            </a:r>
            <a:r>
              <a:rPr lang="en-US" sz="2800" dirty="0">
                <a:solidFill>
                  <a:schemeClr val="tx2"/>
                </a:solidFill>
                <a:latin typeface="Times New Roman" pitchFamily="18" charset="0"/>
              </a:rPr>
              <a:t> n)</a:t>
            </a:r>
          </a:p>
          <a:p>
            <a:pPr algn="l" eaLnBrk="1" hangingPunct="1"/>
            <a:r>
              <a:rPr lang="en-US" sz="2800" dirty="0">
                <a:solidFill>
                  <a:schemeClr val="tx2"/>
                </a:solidFill>
                <a:latin typeface="Times New Roman" pitchFamily="18" charset="0"/>
              </a:rPr>
              <a:t>{</a:t>
            </a:r>
          </a:p>
          <a:p>
            <a:pPr algn="l" eaLnBrk="1" hangingPunct="1"/>
            <a:r>
              <a:rPr lang="en-US" sz="2800" dirty="0">
                <a:solidFill>
                  <a:schemeClr val="tx2"/>
                </a:solidFill>
                <a:latin typeface="Times New Roman" pitchFamily="18" charset="0"/>
              </a:rPr>
              <a:t>	</a:t>
            </a:r>
            <a:r>
              <a:rPr lang="en-US" sz="2800" dirty="0" err="1">
                <a:solidFill>
                  <a:schemeClr val="tx2"/>
                </a:solidFill>
                <a:latin typeface="Times New Roman" pitchFamily="18" charset="0"/>
              </a:rPr>
              <a:t>rollno</a:t>
            </a:r>
            <a:r>
              <a:rPr lang="en-US" sz="2800" dirty="0">
                <a:solidFill>
                  <a:schemeClr val="tx2"/>
                </a:solidFill>
                <a:latin typeface="Times New Roman" pitchFamily="18" charset="0"/>
              </a:rPr>
              <a:t> = n;</a:t>
            </a:r>
          </a:p>
          <a:p>
            <a:pPr algn="l" eaLnBrk="1" hangingPunct="1"/>
            <a:r>
              <a:rPr lang="en-US" sz="2800" dirty="0">
                <a:solidFill>
                  <a:schemeClr val="tx2"/>
                </a:solidFill>
                <a:latin typeface="Times New Roman" pitchFamily="18" charset="0"/>
              </a:rPr>
              <a:t>} void </a:t>
            </a:r>
            <a:r>
              <a:rPr lang="en-US" sz="2800" dirty="0" err="1">
                <a:solidFill>
                  <a:schemeClr val="tx2"/>
                </a:solidFill>
                <a:latin typeface="Times New Roman" pitchFamily="18" charset="0"/>
              </a:rPr>
              <a:t>putnumber</a:t>
            </a:r>
            <a:r>
              <a:rPr lang="en-US" sz="2800" dirty="0">
                <a:solidFill>
                  <a:schemeClr val="tx2"/>
                </a:solidFill>
                <a:latin typeface="Times New Roman" pitchFamily="18" charset="0"/>
              </a:rPr>
              <a:t>()</a:t>
            </a:r>
          </a:p>
          <a:p>
            <a:pPr algn="l" eaLnBrk="1" hangingPunct="1"/>
            <a:r>
              <a:rPr lang="en-US" sz="2800" dirty="0">
                <a:solidFill>
                  <a:schemeClr val="tx2"/>
                </a:solidFill>
                <a:latin typeface="Times New Roman" pitchFamily="18" charset="0"/>
              </a:rPr>
              <a:t>{</a:t>
            </a:r>
          </a:p>
          <a:p>
            <a:pPr algn="l" eaLnBrk="1" hangingPunct="1"/>
            <a:r>
              <a:rPr lang="en-US" sz="2800" dirty="0">
                <a:solidFill>
                  <a:schemeClr val="tx2"/>
                </a:solidFill>
                <a:latin typeface="Times New Roman" pitchFamily="18" charset="0"/>
              </a:rPr>
              <a:t>	</a:t>
            </a:r>
            <a:r>
              <a:rPr lang="en-US" sz="2800" dirty="0" err="1">
                <a:solidFill>
                  <a:schemeClr val="tx2"/>
                </a:solidFill>
                <a:latin typeface="Times New Roman" pitchFamily="18" charset="0"/>
              </a:rPr>
              <a:t>System.out.println</a:t>
            </a:r>
            <a:r>
              <a:rPr lang="en-US" sz="2800" dirty="0">
                <a:solidFill>
                  <a:schemeClr val="tx2"/>
                </a:solidFill>
                <a:latin typeface="Times New Roman" pitchFamily="18" charset="0"/>
              </a:rPr>
              <a:t>(“</a:t>
            </a:r>
            <a:r>
              <a:rPr lang="en-US" sz="2800" dirty="0" err="1">
                <a:solidFill>
                  <a:schemeClr val="tx2"/>
                </a:solidFill>
                <a:latin typeface="Times New Roman" pitchFamily="18" charset="0"/>
              </a:rPr>
              <a:t>rollno</a:t>
            </a:r>
            <a:r>
              <a:rPr lang="en-US" sz="2800" dirty="0">
                <a:solidFill>
                  <a:schemeClr val="tx2"/>
                </a:solidFill>
                <a:latin typeface="Times New Roman" pitchFamily="18" charset="0"/>
              </a:rPr>
              <a:t>” +</a:t>
            </a:r>
            <a:r>
              <a:rPr lang="en-US" sz="2800" dirty="0" err="1">
                <a:solidFill>
                  <a:schemeClr val="tx2"/>
                </a:solidFill>
                <a:latin typeface="Times New Roman" pitchFamily="18" charset="0"/>
              </a:rPr>
              <a:t>rollno</a:t>
            </a:r>
            <a:r>
              <a:rPr lang="en-US" sz="2800" dirty="0">
                <a:solidFill>
                  <a:schemeClr val="tx2"/>
                </a:solidFill>
                <a:latin typeface="Times New Roman" pitchFamily="18" charset="0"/>
              </a:rPr>
              <a:t>);</a:t>
            </a:r>
          </a:p>
          <a:p>
            <a:pPr algn="l" eaLnBrk="1" hangingPunct="1"/>
            <a:r>
              <a:rPr lang="en-US" sz="2800" dirty="0">
                <a:solidFill>
                  <a:schemeClr val="tx2"/>
                </a:solidFill>
                <a:latin typeface="Times New Roman" pitchFamily="18" charset="0"/>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a:xfrm>
            <a:off x="457200" y="228600"/>
            <a:ext cx="8229600" cy="6477000"/>
          </a:xfrm>
          <a:ln/>
        </p:spPr>
        <p:style>
          <a:lnRef idx="2">
            <a:schemeClr val="accent1"/>
          </a:lnRef>
          <a:fillRef idx="1">
            <a:schemeClr val="lt1"/>
          </a:fillRef>
          <a:effectRef idx="0">
            <a:schemeClr val="accent1"/>
          </a:effectRef>
          <a:fontRef idx="minor">
            <a:schemeClr val="dk1"/>
          </a:fontRef>
        </p:style>
        <p:txBody>
          <a:bodyPr/>
          <a:lstStyle/>
          <a:p>
            <a:pPr eaLnBrk="1" hangingPunct="1">
              <a:buFontTx/>
              <a:buNone/>
            </a:pPr>
            <a:r>
              <a:rPr lang="en-US" sz="2800" dirty="0">
                <a:latin typeface="Times New Roman" pitchFamily="18" charset="0"/>
              </a:rPr>
              <a:t>Class Test extends student</a:t>
            </a:r>
          </a:p>
          <a:p>
            <a:pPr eaLnBrk="1" hangingPunct="1">
              <a:buFontTx/>
              <a:buNone/>
            </a:pPr>
            <a:r>
              <a:rPr lang="en-US" sz="2800" dirty="0">
                <a:latin typeface="Times New Roman" pitchFamily="18" charset="0"/>
              </a:rPr>
              <a:t>{   float part1, part2;</a:t>
            </a:r>
          </a:p>
          <a:p>
            <a:pPr eaLnBrk="1" hangingPunct="1">
              <a:buFontTx/>
              <a:buNone/>
            </a:pPr>
            <a:r>
              <a:rPr lang="en-US" sz="2800" dirty="0">
                <a:latin typeface="Times New Roman" pitchFamily="18" charset="0"/>
              </a:rPr>
              <a:t>Void </a:t>
            </a:r>
            <a:r>
              <a:rPr lang="en-US" sz="2800" dirty="0" err="1">
                <a:latin typeface="Times New Roman" pitchFamily="18" charset="0"/>
              </a:rPr>
              <a:t>getmarks</a:t>
            </a:r>
            <a:r>
              <a:rPr lang="en-US" sz="2800" dirty="0">
                <a:latin typeface="Times New Roman" pitchFamily="18" charset="0"/>
              </a:rPr>
              <a:t> ( float m1, float m2)</a:t>
            </a:r>
          </a:p>
          <a:p>
            <a:pPr eaLnBrk="1" hangingPunct="1">
              <a:buFontTx/>
              <a:buNone/>
            </a:pPr>
            <a:r>
              <a:rPr lang="en-US" sz="2800" dirty="0">
                <a:latin typeface="Times New Roman" pitchFamily="18" charset="0"/>
              </a:rPr>
              <a:t>{</a:t>
            </a:r>
          </a:p>
          <a:p>
            <a:pPr eaLnBrk="1" hangingPunct="1">
              <a:buFontTx/>
              <a:buNone/>
            </a:pPr>
            <a:r>
              <a:rPr lang="en-US" sz="2800" dirty="0">
                <a:latin typeface="Times New Roman" pitchFamily="18" charset="0"/>
              </a:rPr>
              <a:t>part1=m1;</a:t>
            </a:r>
          </a:p>
          <a:p>
            <a:pPr eaLnBrk="1" hangingPunct="1">
              <a:buFontTx/>
              <a:buNone/>
            </a:pPr>
            <a:r>
              <a:rPr lang="en-US" sz="2800" dirty="0">
                <a:latin typeface="Times New Roman" pitchFamily="18" charset="0"/>
              </a:rPr>
              <a:t>part2=m2;</a:t>
            </a:r>
          </a:p>
          <a:p>
            <a:pPr eaLnBrk="1" hangingPunct="1">
              <a:buFontTx/>
              <a:buNone/>
            </a:pPr>
            <a:r>
              <a:rPr lang="en-US" sz="2800" dirty="0">
                <a:latin typeface="Times New Roman" pitchFamily="18" charset="0"/>
              </a:rPr>
              <a:t>}</a:t>
            </a:r>
          </a:p>
          <a:p>
            <a:pPr eaLnBrk="1" hangingPunct="1">
              <a:buFontTx/>
              <a:buNone/>
            </a:pPr>
            <a:r>
              <a:rPr lang="en-US" sz="2800" dirty="0">
                <a:latin typeface="Times New Roman" pitchFamily="18" charset="0"/>
              </a:rPr>
              <a:t>Void </a:t>
            </a:r>
            <a:r>
              <a:rPr lang="en-US" sz="2800" dirty="0" err="1">
                <a:latin typeface="Times New Roman" pitchFamily="18" charset="0"/>
              </a:rPr>
              <a:t>putmarks</a:t>
            </a:r>
            <a:r>
              <a:rPr lang="en-US" sz="2800" dirty="0">
                <a:latin typeface="Times New Roman" pitchFamily="18" charset="0"/>
              </a:rPr>
              <a:t>()</a:t>
            </a:r>
          </a:p>
          <a:p>
            <a:pPr eaLnBrk="1" hangingPunct="1">
              <a:buFontTx/>
              <a:buNone/>
            </a:pPr>
            <a:r>
              <a:rPr lang="en-US" sz="2800" dirty="0">
                <a:latin typeface="Times New Roman" pitchFamily="18" charset="0"/>
              </a:rPr>
              <a:t>{</a:t>
            </a:r>
          </a:p>
          <a:p>
            <a:pPr eaLnBrk="1" hangingPunct="1">
              <a:buFontTx/>
              <a:buNone/>
            </a:pPr>
            <a:r>
              <a:rPr lang="en-US" sz="2800" dirty="0" err="1">
                <a:latin typeface="Times New Roman" pitchFamily="18" charset="0"/>
              </a:rPr>
              <a:t>System.out.println</a:t>
            </a:r>
            <a:r>
              <a:rPr lang="en-US" sz="2800" dirty="0">
                <a:latin typeface="Times New Roman" pitchFamily="18" charset="0"/>
              </a:rPr>
              <a:t>(“part1” +part11);</a:t>
            </a:r>
          </a:p>
          <a:p>
            <a:pPr eaLnBrk="1" hangingPunct="1">
              <a:buFontTx/>
              <a:buNone/>
            </a:pPr>
            <a:r>
              <a:rPr lang="en-US" sz="2800" dirty="0" err="1">
                <a:latin typeface="Times New Roman" pitchFamily="18" charset="0"/>
              </a:rPr>
              <a:t>System.out.println</a:t>
            </a:r>
            <a:r>
              <a:rPr lang="en-US" sz="2800" dirty="0">
                <a:latin typeface="Times New Roman" pitchFamily="18" charset="0"/>
              </a:rPr>
              <a:t>(“part2” +part2);</a:t>
            </a:r>
          </a:p>
          <a:p>
            <a:pPr eaLnBrk="1" hangingPunct="1">
              <a:buFontTx/>
              <a:buNone/>
            </a:pPr>
            <a:r>
              <a:rPr lang="en-US" sz="2800" dirty="0">
                <a:latin typeface="Times New Roman" pitchFamily="18" charset="0"/>
              </a:rPr>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457200" y="152400"/>
            <a:ext cx="8229600" cy="6477000"/>
          </a:xfrm>
          <a:ln/>
        </p:spPr>
        <p:style>
          <a:lnRef idx="2">
            <a:schemeClr val="accent1"/>
          </a:lnRef>
          <a:fillRef idx="1">
            <a:schemeClr val="lt1"/>
          </a:fillRef>
          <a:effectRef idx="0">
            <a:schemeClr val="accent1"/>
          </a:effectRef>
          <a:fontRef idx="minor">
            <a:schemeClr val="dk1"/>
          </a:fontRef>
        </p:style>
        <p:txBody>
          <a:bodyPr/>
          <a:lstStyle/>
          <a:p>
            <a:pPr eaLnBrk="1" hangingPunct="1">
              <a:buFontTx/>
              <a:buNone/>
            </a:pPr>
            <a:r>
              <a:rPr lang="en-US" sz="2800" dirty="0">
                <a:latin typeface="Times New Roman" pitchFamily="18" charset="0"/>
              </a:rPr>
              <a:t>interface sports</a:t>
            </a:r>
          </a:p>
          <a:p>
            <a:pPr eaLnBrk="1" hangingPunct="1">
              <a:buFontTx/>
              <a:buNone/>
            </a:pPr>
            <a:r>
              <a:rPr lang="en-US" sz="2800" dirty="0">
                <a:latin typeface="Times New Roman" pitchFamily="18" charset="0"/>
              </a:rPr>
              <a:t>{</a:t>
            </a:r>
          </a:p>
          <a:p>
            <a:pPr eaLnBrk="1" hangingPunct="1">
              <a:buFontTx/>
              <a:buNone/>
            </a:pPr>
            <a:r>
              <a:rPr lang="en-US" sz="2800" dirty="0">
                <a:latin typeface="Times New Roman" pitchFamily="18" charset="0"/>
              </a:rPr>
              <a:t>Float </a:t>
            </a:r>
            <a:r>
              <a:rPr lang="en-US" sz="2800" dirty="0" err="1">
                <a:latin typeface="Times New Roman" pitchFamily="18" charset="0"/>
              </a:rPr>
              <a:t>sportwt</a:t>
            </a:r>
            <a:r>
              <a:rPr lang="en-US" sz="2800" dirty="0">
                <a:latin typeface="Times New Roman" pitchFamily="18" charset="0"/>
              </a:rPr>
              <a:t>= 6.0;</a:t>
            </a:r>
          </a:p>
          <a:p>
            <a:pPr eaLnBrk="1" hangingPunct="1">
              <a:buFontTx/>
              <a:buNone/>
            </a:pPr>
            <a:r>
              <a:rPr lang="en-US" sz="2800" dirty="0">
                <a:latin typeface="Times New Roman" pitchFamily="18" charset="0"/>
              </a:rPr>
              <a:t>Void </a:t>
            </a:r>
            <a:r>
              <a:rPr lang="en-US" sz="2800" dirty="0" err="1">
                <a:latin typeface="Times New Roman" pitchFamily="18" charset="0"/>
              </a:rPr>
              <a:t>putwt</a:t>
            </a:r>
            <a:r>
              <a:rPr lang="en-US" sz="2800" dirty="0">
                <a:latin typeface="Times New Roman" pitchFamily="18" charset="0"/>
              </a:rPr>
              <a:t>();</a:t>
            </a:r>
          </a:p>
          <a:p>
            <a:pPr eaLnBrk="1" hangingPunct="1">
              <a:buFontTx/>
              <a:buNone/>
            </a:pPr>
            <a:r>
              <a:rPr lang="en-US" sz="2800" dirty="0">
                <a:latin typeface="Times New Roman" pitchFamily="18" charset="0"/>
              </a:rPr>
              <a:t>}</a:t>
            </a:r>
          </a:p>
          <a:p>
            <a:pPr eaLnBrk="1" hangingPunct="1">
              <a:buFontTx/>
              <a:buNone/>
            </a:pPr>
            <a:r>
              <a:rPr lang="en-US" sz="2800" dirty="0">
                <a:latin typeface="Times New Roman" pitchFamily="18" charset="0"/>
              </a:rPr>
              <a:t>Class results extends test implements sports</a:t>
            </a:r>
          </a:p>
          <a:p>
            <a:pPr eaLnBrk="1" hangingPunct="1">
              <a:buFontTx/>
              <a:buNone/>
            </a:pPr>
            <a:r>
              <a:rPr lang="en-US" sz="2800" dirty="0">
                <a:latin typeface="Times New Roman" pitchFamily="18" charset="0"/>
              </a:rPr>
              <a:t>{</a:t>
            </a:r>
          </a:p>
          <a:p>
            <a:pPr eaLnBrk="1" hangingPunct="1">
              <a:buFontTx/>
              <a:buNone/>
            </a:pPr>
            <a:r>
              <a:rPr lang="en-US" sz="2800" dirty="0">
                <a:latin typeface="Times New Roman" pitchFamily="18" charset="0"/>
              </a:rPr>
              <a:t>Float total;</a:t>
            </a:r>
          </a:p>
          <a:p>
            <a:pPr eaLnBrk="1" hangingPunct="1">
              <a:buFontTx/>
              <a:buNone/>
            </a:pPr>
            <a:r>
              <a:rPr lang="en-US" sz="2800" dirty="0">
                <a:latin typeface="Times New Roman" pitchFamily="18" charset="0"/>
              </a:rPr>
              <a:t>Public void </a:t>
            </a:r>
            <a:r>
              <a:rPr lang="en-US" sz="2800" dirty="0" err="1">
                <a:latin typeface="Times New Roman" pitchFamily="18" charset="0"/>
              </a:rPr>
              <a:t>putwt</a:t>
            </a:r>
            <a:r>
              <a:rPr lang="en-US" sz="2800" dirty="0">
                <a:latin typeface="Times New Roman" pitchFamily="18" charset="0"/>
              </a:rPr>
              <a:t>()</a:t>
            </a:r>
          </a:p>
          <a:p>
            <a:pPr eaLnBrk="1" hangingPunct="1">
              <a:buFontTx/>
              <a:buNone/>
            </a:pPr>
            <a:r>
              <a:rPr lang="en-US" sz="2800" dirty="0">
                <a:latin typeface="Times New Roman" pitchFamily="18" charset="0"/>
              </a:rPr>
              <a:t>{</a:t>
            </a:r>
          </a:p>
          <a:p>
            <a:pPr eaLnBrk="1" hangingPunct="1">
              <a:buFontTx/>
              <a:buNone/>
            </a:pPr>
            <a:r>
              <a:rPr lang="en-US" sz="2800" dirty="0" err="1">
                <a:latin typeface="Times New Roman" pitchFamily="18" charset="0"/>
              </a:rPr>
              <a:t>System.out.println</a:t>
            </a:r>
            <a:r>
              <a:rPr lang="en-US" sz="2800" dirty="0">
                <a:latin typeface="Times New Roman" pitchFamily="18" charset="0"/>
              </a:rPr>
              <a:t>(“sports wt” +</a:t>
            </a:r>
            <a:r>
              <a:rPr lang="en-US" sz="2800" dirty="0" err="1">
                <a:latin typeface="Times New Roman" pitchFamily="18" charset="0"/>
              </a:rPr>
              <a:t>sportwt</a:t>
            </a:r>
            <a:r>
              <a:rPr lang="en-US" sz="2800" dirty="0">
                <a:latin typeface="Times New Roman" pitchFamily="18" charset="0"/>
              </a:rPr>
              <a:t>);</a:t>
            </a:r>
          </a:p>
          <a:p>
            <a:pPr eaLnBrk="1" hangingPunct="1">
              <a:buFontTx/>
              <a:buNone/>
            </a:pPr>
            <a:r>
              <a:rPr lang="en-US" sz="2800" dirty="0">
                <a:latin typeface="Times New Roman" pitchFamily="18" charset="0"/>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a:xfrm>
            <a:off x="228600" y="0"/>
            <a:ext cx="8458200" cy="6553200"/>
          </a:xfrm>
          <a:ln/>
        </p:spPr>
        <p:style>
          <a:lnRef idx="2">
            <a:schemeClr val="accent1"/>
          </a:lnRef>
          <a:fillRef idx="1">
            <a:schemeClr val="lt1"/>
          </a:fillRef>
          <a:effectRef idx="0">
            <a:schemeClr val="accent1"/>
          </a:effectRef>
          <a:fontRef idx="minor">
            <a:schemeClr val="dk1"/>
          </a:fontRef>
        </p:style>
        <p:txBody>
          <a:bodyPr/>
          <a:lstStyle/>
          <a:p>
            <a:pPr eaLnBrk="1" hangingPunct="1">
              <a:lnSpc>
                <a:spcPct val="90000"/>
              </a:lnSpc>
              <a:buFontTx/>
              <a:buNone/>
            </a:pPr>
            <a:r>
              <a:rPr lang="en-US" sz="2400" dirty="0">
                <a:latin typeface="Times New Roman" pitchFamily="18" charset="0"/>
              </a:rPr>
              <a:t>Void display()</a:t>
            </a:r>
          </a:p>
          <a:p>
            <a:pPr eaLnBrk="1" hangingPunct="1">
              <a:lnSpc>
                <a:spcPct val="90000"/>
              </a:lnSpc>
              <a:buFontTx/>
              <a:buNone/>
            </a:pPr>
            <a:r>
              <a:rPr lang="en-US" sz="2400" dirty="0">
                <a:latin typeface="Times New Roman" pitchFamily="18" charset="0"/>
              </a:rPr>
              <a:t>{</a:t>
            </a:r>
          </a:p>
          <a:p>
            <a:pPr eaLnBrk="1" hangingPunct="1">
              <a:lnSpc>
                <a:spcPct val="90000"/>
              </a:lnSpc>
              <a:buFontTx/>
              <a:buNone/>
            </a:pPr>
            <a:r>
              <a:rPr lang="en-US" sz="2400" dirty="0">
                <a:latin typeface="Times New Roman" pitchFamily="18" charset="0"/>
              </a:rPr>
              <a:t>	total= part1+part2+sportwt;</a:t>
            </a:r>
          </a:p>
          <a:p>
            <a:pPr eaLnBrk="1" hangingPunct="1">
              <a:lnSpc>
                <a:spcPct val="90000"/>
              </a:lnSpc>
              <a:buFontTx/>
              <a:buNone/>
            </a:pPr>
            <a:r>
              <a:rPr lang="en-US" sz="2400" dirty="0">
                <a:latin typeface="Times New Roman" pitchFamily="18" charset="0"/>
              </a:rPr>
              <a:t>	</a:t>
            </a:r>
            <a:r>
              <a:rPr lang="en-US" sz="2400" dirty="0" err="1">
                <a:latin typeface="Times New Roman" pitchFamily="18" charset="0"/>
              </a:rPr>
              <a:t>putnumber</a:t>
            </a:r>
            <a:r>
              <a:rPr lang="en-US" sz="2400" dirty="0">
                <a:latin typeface="Times New Roman" pitchFamily="18" charset="0"/>
              </a:rPr>
              <a:t>( );</a:t>
            </a:r>
          </a:p>
          <a:p>
            <a:pPr eaLnBrk="1" hangingPunct="1">
              <a:lnSpc>
                <a:spcPct val="90000"/>
              </a:lnSpc>
              <a:buFontTx/>
              <a:buNone/>
            </a:pPr>
            <a:r>
              <a:rPr lang="en-US" sz="2400" dirty="0">
                <a:latin typeface="Times New Roman" pitchFamily="18" charset="0"/>
              </a:rPr>
              <a:t>	</a:t>
            </a:r>
            <a:r>
              <a:rPr lang="en-US" sz="2400" dirty="0" err="1">
                <a:latin typeface="Times New Roman" pitchFamily="18" charset="0"/>
              </a:rPr>
              <a:t>Putmarks</a:t>
            </a:r>
            <a:r>
              <a:rPr lang="en-US" sz="2400" dirty="0">
                <a:latin typeface="Times New Roman" pitchFamily="18" charset="0"/>
              </a:rPr>
              <a:t>( );</a:t>
            </a:r>
          </a:p>
          <a:p>
            <a:pPr eaLnBrk="1" hangingPunct="1">
              <a:lnSpc>
                <a:spcPct val="90000"/>
              </a:lnSpc>
              <a:buFontTx/>
              <a:buNone/>
            </a:pPr>
            <a:r>
              <a:rPr lang="en-US" sz="2400" dirty="0">
                <a:latin typeface="Times New Roman" pitchFamily="18" charset="0"/>
              </a:rPr>
              <a:t>	</a:t>
            </a:r>
            <a:r>
              <a:rPr lang="en-US" sz="2400" dirty="0" err="1">
                <a:latin typeface="Times New Roman" pitchFamily="18" charset="0"/>
              </a:rPr>
              <a:t>Putwt</a:t>
            </a:r>
            <a:r>
              <a:rPr lang="en-US" sz="2400" dirty="0">
                <a:latin typeface="Times New Roman" pitchFamily="18" charset="0"/>
              </a:rPr>
              <a:t>( );</a:t>
            </a:r>
          </a:p>
          <a:p>
            <a:pPr eaLnBrk="1" hangingPunct="1">
              <a:lnSpc>
                <a:spcPct val="90000"/>
              </a:lnSpc>
              <a:buFontTx/>
              <a:buNone/>
            </a:pPr>
            <a:r>
              <a:rPr lang="en-US" sz="2400" dirty="0" err="1">
                <a:latin typeface="Times New Roman" pitchFamily="18" charset="0"/>
              </a:rPr>
              <a:t>System.out.println</a:t>
            </a:r>
            <a:r>
              <a:rPr lang="en-US" sz="2400" dirty="0">
                <a:latin typeface="Times New Roman" pitchFamily="18" charset="0"/>
              </a:rPr>
              <a:t>(“total score” +total);</a:t>
            </a:r>
          </a:p>
          <a:p>
            <a:pPr eaLnBrk="1" hangingPunct="1">
              <a:lnSpc>
                <a:spcPct val="90000"/>
              </a:lnSpc>
              <a:buFontTx/>
              <a:buNone/>
            </a:pPr>
            <a:r>
              <a:rPr lang="en-US" sz="2400" dirty="0">
                <a:latin typeface="Times New Roman" pitchFamily="18" charset="0"/>
              </a:rPr>
              <a:t>	}   	 }</a:t>
            </a:r>
          </a:p>
          <a:p>
            <a:pPr eaLnBrk="1" hangingPunct="1">
              <a:lnSpc>
                <a:spcPct val="90000"/>
              </a:lnSpc>
              <a:buFontTx/>
              <a:buNone/>
            </a:pPr>
            <a:r>
              <a:rPr lang="en-US" sz="2400" dirty="0">
                <a:latin typeface="Times New Roman" pitchFamily="18" charset="0"/>
              </a:rPr>
              <a:t>class </a:t>
            </a:r>
            <a:r>
              <a:rPr lang="en-US" sz="2400" dirty="0" err="1">
                <a:latin typeface="Times New Roman" pitchFamily="18" charset="0"/>
              </a:rPr>
              <a:t>hybride</a:t>
            </a:r>
            <a:endParaRPr lang="en-US" sz="2400" dirty="0">
              <a:latin typeface="Times New Roman" pitchFamily="18" charset="0"/>
            </a:endParaRPr>
          </a:p>
          <a:p>
            <a:pPr eaLnBrk="1" hangingPunct="1">
              <a:lnSpc>
                <a:spcPct val="90000"/>
              </a:lnSpc>
              <a:buFontTx/>
              <a:buNone/>
            </a:pPr>
            <a:r>
              <a:rPr lang="en-US" sz="2400" dirty="0">
                <a:latin typeface="Times New Roman" pitchFamily="18" charset="0"/>
              </a:rPr>
              <a:t>{ 	public static void main(String </a:t>
            </a:r>
            <a:r>
              <a:rPr lang="en-US" sz="2400" dirty="0" err="1">
                <a:latin typeface="Times New Roman" pitchFamily="18" charset="0"/>
              </a:rPr>
              <a:t>args</a:t>
            </a:r>
            <a:r>
              <a:rPr lang="en-US" sz="2400" dirty="0">
                <a:latin typeface="Times New Roman" pitchFamily="18" charset="0"/>
              </a:rPr>
              <a:t>[])</a:t>
            </a:r>
          </a:p>
          <a:p>
            <a:pPr eaLnBrk="1" hangingPunct="1">
              <a:lnSpc>
                <a:spcPct val="90000"/>
              </a:lnSpc>
              <a:buFontTx/>
              <a:buNone/>
            </a:pPr>
            <a:r>
              <a:rPr lang="en-US" sz="2400" dirty="0">
                <a:latin typeface="Times New Roman" pitchFamily="18" charset="0"/>
              </a:rPr>
              <a:t>{ 	results R1= new results();</a:t>
            </a:r>
          </a:p>
          <a:p>
            <a:pPr eaLnBrk="1" hangingPunct="1">
              <a:lnSpc>
                <a:spcPct val="90000"/>
              </a:lnSpc>
              <a:buFontTx/>
              <a:buNone/>
            </a:pPr>
            <a:r>
              <a:rPr lang="en-US" sz="2400" dirty="0">
                <a:latin typeface="Times New Roman" pitchFamily="18" charset="0"/>
              </a:rPr>
              <a:t>	R1.getnumber(1280)</a:t>
            </a:r>
          </a:p>
          <a:p>
            <a:pPr eaLnBrk="1" hangingPunct="1">
              <a:lnSpc>
                <a:spcPct val="90000"/>
              </a:lnSpc>
              <a:buFontTx/>
              <a:buNone/>
            </a:pPr>
            <a:r>
              <a:rPr lang="en-US" sz="2400" dirty="0">
                <a:latin typeface="Times New Roman" pitchFamily="18" charset="0"/>
              </a:rPr>
              <a:t>	R1.getmarks(27.0, 33.5);</a:t>
            </a:r>
          </a:p>
          <a:p>
            <a:pPr eaLnBrk="1" hangingPunct="1">
              <a:lnSpc>
                <a:spcPct val="90000"/>
              </a:lnSpc>
              <a:buFontTx/>
              <a:buNone/>
            </a:pPr>
            <a:r>
              <a:rPr lang="en-US" sz="2400" dirty="0">
                <a:latin typeface="Times New Roman" pitchFamily="18" charset="0"/>
              </a:rPr>
              <a:t>	R1.display();</a:t>
            </a:r>
          </a:p>
          <a:p>
            <a:pPr eaLnBrk="1" hangingPunct="1">
              <a:lnSpc>
                <a:spcPct val="90000"/>
              </a:lnSpc>
              <a:buFontTx/>
              <a:buNone/>
            </a:pPr>
            <a:r>
              <a:rPr lang="en-US" sz="2400" dirty="0">
                <a:latin typeface="Times New Roman" pitchFamily="18" charset="0"/>
              </a:rPr>
              <a:t>}  }</a:t>
            </a:r>
          </a:p>
          <a:p>
            <a:pPr eaLnBrk="1" hangingPunct="1">
              <a:lnSpc>
                <a:spcPct val="90000"/>
              </a:lnSpc>
              <a:buFontTx/>
              <a:buNone/>
            </a:pPr>
            <a:endParaRPr lang="en-US" sz="2400" dirty="0">
              <a:latin typeface="Times New Roman" pitchFamily="18" charset="0"/>
            </a:endParaRPr>
          </a:p>
          <a:p>
            <a:pPr eaLnBrk="1" hangingPunct="1">
              <a:lnSpc>
                <a:spcPct val="90000"/>
              </a:lnSpc>
              <a:buFontTx/>
              <a:buNone/>
            </a:pPr>
            <a:endParaRPr lang="en-US" sz="2400" dirty="0">
              <a:latin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6961F0-CF10-4ECE-A160-A7B626B793EF}"/>
              </a:ext>
            </a:extLst>
          </p:cNvPr>
          <p:cNvSpPr>
            <a:spLocks noGrp="1"/>
          </p:cNvSpPr>
          <p:nvPr>
            <p:ph type="title"/>
          </p:nvPr>
        </p:nvSpPr>
        <p:spPr>
          <a:xfrm>
            <a:off x="457200" y="609600"/>
            <a:ext cx="8229600" cy="808038"/>
          </a:xfrm>
        </p:spPr>
        <p:txBody>
          <a:bodyPr>
            <a:normAutofit fontScale="90000"/>
          </a:bodyPr>
          <a:lstStyle/>
          <a:p>
            <a:r>
              <a:rPr lang="en-US" b="0" i="0" dirty="0">
                <a:solidFill>
                  <a:srgbClr val="610B38"/>
                </a:solidFill>
                <a:effectLst/>
                <a:latin typeface="erdana"/>
              </a:rPr>
              <a:t/>
            </a:r>
            <a:br>
              <a:rPr lang="en-US" b="0" i="0" dirty="0">
                <a:solidFill>
                  <a:srgbClr val="610B38"/>
                </a:solidFill>
                <a:effectLst/>
                <a:latin typeface="erdana"/>
              </a:rPr>
            </a:br>
            <a:r>
              <a:rPr lang="en-US" b="0" i="0" dirty="0">
                <a:solidFill>
                  <a:srgbClr val="610B38"/>
                </a:solidFill>
                <a:effectLst/>
                <a:latin typeface="erdana"/>
              </a:rPr>
              <a:t>Why use Java interface?</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EBE09BDA-DF66-B44D-45FB-BEF0AD8ADB03}"/>
              </a:ext>
            </a:extLst>
          </p:cNvPr>
          <p:cNvSpPr>
            <a:spLocks noGrp="1"/>
          </p:cNvSpPr>
          <p:nvPr>
            <p:ph idx="1"/>
          </p:nvPr>
        </p:nvSpPr>
        <p:spPr/>
        <p:txBody>
          <a:bodyPr/>
          <a:lstStyle/>
          <a:p>
            <a:pPr algn="just"/>
            <a:r>
              <a:rPr lang="en-US" b="0" i="0" dirty="0">
                <a:solidFill>
                  <a:srgbClr val="333333"/>
                </a:solidFill>
                <a:effectLst/>
                <a:latin typeface="inter-regular"/>
              </a:rPr>
              <a:t>There are mainly three reasons to use interface. They are given below.</a:t>
            </a:r>
          </a:p>
          <a:p>
            <a:pPr algn="just">
              <a:buFont typeface="Arial" panose="020B0604020202020204" pitchFamily="34" charset="0"/>
              <a:buChar char="•"/>
            </a:pPr>
            <a:r>
              <a:rPr lang="en-US" b="0" i="0" dirty="0">
                <a:solidFill>
                  <a:srgbClr val="000000"/>
                </a:solidFill>
                <a:effectLst/>
                <a:latin typeface="inter-regular"/>
              </a:rPr>
              <a:t>It is used to achieve abstraction.</a:t>
            </a:r>
          </a:p>
          <a:p>
            <a:pPr algn="just">
              <a:buFont typeface="Arial" panose="020B0604020202020204" pitchFamily="34" charset="0"/>
              <a:buChar char="•"/>
            </a:pPr>
            <a:r>
              <a:rPr lang="en-US" b="0" i="0" dirty="0">
                <a:solidFill>
                  <a:srgbClr val="000000"/>
                </a:solidFill>
                <a:effectLst/>
                <a:latin typeface="inter-regular"/>
              </a:rPr>
              <a:t>By interface, we can support the functionality of multiple inheritance.</a:t>
            </a:r>
          </a:p>
          <a:p>
            <a:pPr algn="just">
              <a:buFont typeface="Arial" panose="020B0604020202020204" pitchFamily="34" charset="0"/>
              <a:buChar char="•"/>
            </a:pPr>
            <a:r>
              <a:rPr lang="en-US" b="0" i="0" dirty="0">
                <a:solidFill>
                  <a:srgbClr val="000000"/>
                </a:solidFill>
                <a:effectLst/>
                <a:latin typeface="inter-regular"/>
              </a:rPr>
              <a:t>It can be used to achieve loose coupling.</a:t>
            </a:r>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041640" y="2882880"/>
              <a:ext cx="4038840" cy="260640"/>
            </p14:xfrm>
          </p:contentPart>
        </mc:Choice>
        <mc:Fallback xmlns="">
          <p:pic>
            <p:nvPicPr>
              <p:cNvPr id="4" name="Ink 3"/>
              <p:cNvPicPr/>
              <p:nvPr/>
            </p:nvPicPr>
            <p:blipFill>
              <a:blip r:embed="rId3"/>
              <a:stretch>
                <a:fillRect/>
              </a:stretch>
            </p:blipFill>
            <p:spPr>
              <a:xfrm>
                <a:off x="3025800" y="2819520"/>
                <a:ext cx="4070520" cy="387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2533680" y="3867120"/>
              <a:ext cx="4464360" cy="349560"/>
            </p14:xfrm>
          </p:contentPart>
        </mc:Choice>
        <mc:Fallback xmlns="">
          <p:pic>
            <p:nvPicPr>
              <p:cNvPr id="5" name="Ink 4"/>
              <p:cNvPicPr/>
              <p:nvPr/>
            </p:nvPicPr>
            <p:blipFill>
              <a:blip r:embed="rId5"/>
              <a:stretch>
                <a:fillRect/>
              </a:stretch>
            </p:blipFill>
            <p:spPr>
              <a:xfrm>
                <a:off x="2517840" y="3803760"/>
                <a:ext cx="4496040" cy="476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p14:cNvContentPartPr/>
              <p14:nvPr/>
            </p14:nvContentPartPr>
            <p14:xfrm>
              <a:off x="4172040" y="4406760"/>
              <a:ext cx="4343760" cy="464040"/>
            </p14:xfrm>
          </p:contentPart>
        </mc:Choice>
        <mc:Fallback xmlns="">
          <p:pic>
            <p:nvPicPr>
              <p:cNvPr id="6" name="Ink 5"/>
              <p:cNvPicPr/>
              <p:nvPr/>
            </p:nvPicPr>
            <p:blipFill>
              <a:blip r:embed="rId7"/>
              <a:stretch>
                <a:fillRect/>
              </a:stretch>
            </p:blipFill>
            <p:spPr>
              <a:xfrm>
                <a:off x="4156200" y="4343400"/>
                <a:ext cx="4375440" cy="590760"/>
              </a:xfrm>
              <a:prstGeom prst="rect">
                <a:avLst/>
              </a:prstGeom>
            </p:spPr>
          </p:pic>
        </mc:Fallback>
      </mc:AlternateContent>
    </p:spTree>
    <p:extLst>
      <p:ext uri="{BB962C8B-B14F-4D97-AF65-F5344CB8AC3E}">
        <p14:creationId xmlns:p14="http://schemas.microsoft.com/office/powerpoint/2010/main" val="3786009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Date Placeholder 3"/>
          <p:cNvSpPr>
            <a:spLocks noGrp="1"/>
          </p:cNvSpPr>
          <p:nvPr>
            <p:ph type="dt" sz="quarter" idx="10"/>
          </p:nvPr>
        </p:nvSpPr>
        <p:spPr>
          <a:noFill/>
        </p:spPr>
        <p:txBody>
          <a:bodyPr/>
          <a:lstStyle/>
          <a:p>
            <a:fld id="{D1FB9E10-2EE8-471B-9087-B73E94D52ABD}" type="datetime2">
              <a:rPr lang="en-US" smtClean="0"/>
              <a:pPr/>
              <a:t>Thursday, September 19, 2024</a:t>
            </a:fld>
            <a:endParaRPr lang="en-US" altLang="en-US"/>
          </a:p>
        </p:txBody>
      </p:sp>
      <p:sp>
        <p:nvSpPr>
          <p:cNvPr id="3075" name="Footer Placeholder 4"/>
          <p:cNvSpPr>
            <a:spLocks noGrp="1"/>
          </p:cNvSpPr>
          <p:nvPr>
            <p:ph type="ftr" sz="quarter" idx="11"/>
          </p:nvPr>
        </p:nvSpPr>
        <p:spPr>
          <a:noFill/>
        </p:spPr>
        <p:txBody>
          <a:bodyPr/>
          <a:lstStyle/>
          <a:p>
            <a:endParaRPr lang="en-US" altLang="en-US" dirty="0"/>
          </a:p>
        </p:txBody>
      </p:sp>
      <p:sp>
        <p:nvSpPr>
          <p:cNvPr id="3076" name="Slide Number Placeholder 5"/>
          <p:cNvSpPr>
            <a:spLocks noGrp="1"/>
          </p:cNvSpPr>
          <p:nvPr>
            <p:ph type="sldNum" sz="quarter" idx="12"/>
          </p:nvPr>
        </p:nvSpPr>
        <p:spPr>
          <a:noFill/>
        </p:spPr>
        <p:txBody>
          <a:bodyPr/>
          <a:lstStyle/>
          <a:p>
            <a:fld id="{BFE6DF37-4E6A-4160-BE80-13491DA1BB24}" type="slidenum">
              <a:rPr lang="en-US" altLang="en-US" smtClean="0"/>
              <a:pPr/>
              <a:t>3</a:t>
            </a:fld>
            <a:endParaRPr lang="en-US" altLang="en-US"/>
          </a:p>
        </p:txBody>
      </p:sp>
      <p:sp>
        <p:nvSpPr>
          <p:cNvPr id="3077" name="Rectangle 2"/>
          <p:cNvSpPr>
            <a:spLocks noGrp="1" noChangeArrowheads="1"/>
          </p:cNvSpPr>
          <p:nvPr>
            <p:ph type="title"/>
          </p:nvPr>
        </p:nvSpPr>
        <p:spPr>
          <a:xfrm>
            <a:off x="457200" y="277813"/>
            <a:ext cx="8229600" cy="790575"/>
          </a:xfrm>
        </p:spPr>
        <p:txBody>
          <a:bodyPr/>
          <a:lstStyle/>
          <a:p>
            <a:pPr eaLnBrk="1" hangingPunct="1"/>
            <a:r>
              <a:rPr lang="en-US" b="1">
                <a:latin typeface="Times New Roman" pitchFamily="18" charset="0"/>
              </a:rPr>
              <a:t>Syntax for Defining an Interface</a:t>
            </a:r>
          </a:p>
        </p:txBody>
      </p:sp>
      <p:sp>
        <p:nvSpPr>
          <p:cNvPr id="3078" name="Rectangle 3"/>
          <p:cNvSpPr>
            <a:spLocks noGrp="1" noChangeArrowheads="1"/>
          </p:cNvSpPr>
          <p:nvPr>
            <p:ph type="body" idx="1"/>
          </p:nvPr>
        </p:nvSpPr>
        <p:spPr>
          <a:xfrm>
            <a:off x="533400" y="1219200"/>
            <a:ext cx="8229600" cy="4422775"/>
          </a:xfrm>
        </p:spPr>
        <p:txBody>
          <a:bodyPr/>
          <a:lstStyle/>
          <a:p>
            <a:pPr eaLnBrk="1" hangingPunct="1"/>
            <a:r>
              <a:rPr lang="en-US"/>
              <a:t>Following is the syntax to define an Interface</a:t>
            </a:r>
          </a:p>
          <a:p>
            <a:pPr eaLnBrk="1" hangingPunct="1">
              <a:buFont typeface="Wingdings" pitchFamily="2" charset="2"/>
              <a:buNone/>
            </a:pPr>
            <a:endParaRPr lang="en-US" sz="1000">
              <a:latin typeface="Courier New" pitchFamily="49" charset="0"/>
            </a:endParaRPr>
          </a:p>
          <a:p>
            <a:pPr eaLnBrk="1" hangingPunct="1">
              <a:buFont typeface="Wingdings" pitchFamily="2" charset="2"/>
              <a:buNone/>
            </a:pPr>
            <a:r>
              <a:rPr lang="en-US" sz="1900">
                <a:solidFill>
                  <a:srgbClr val="CC3300"/>
                </a:solidFill>
                <a:latin typeface="Courier New" pitchFamily="49" charset="0"/>
              </a:rPr>
              <a:t>interface </a:t>
            </a:r>
            <a:r>
              <a:rPr lang="en-US" sz="1900">
                <a:latin typeface="Courier New" pitchFamily="49" charset="0"/>
              </a:rPr>
              <a:t>interfaceName [</a:t>
            </a:r>
            <a:r>
              <a:rPr lang="en-US" sz="1900">
                <a:solidFill>
                  <a:srgbClr val="CC3300"/>
                </a:solidFill>
                <a:latin typeface="Courier New" pitchFamily="49" charset="0"/>
              </a:rPr>
              <a:t>extends</a:t>
            </a:r>
            <a:r>
              <a:rPr lang="en-US" sz="1900">
                <a:latin typeface="Courier New" pitchFamily="49" charset="0"/>
              </a:rPr>
              <a:t> name1, ..... ]</a:t>
            </a:r>
          </a:p>
          <a:p>
            <a:pPr eaLnBrk="1" hangingPunct="1">
              <a:buFont typeface="Wingdings" pitchFamily="2" charset="2"/>
              <a:buNone/>
            </a:pPr>
            <a:r>
              <a:rPr lang="en-US" sz="1900">
                <a:latin typeface="Courier New" pitchFamily="49" charset="0"/>
              </a:rPr>
              <a:t>{</a:t>
            </a:r>
          </a:p>
          <a:p>
            <a:pPr lvl="1" eaLnBrk="1" hangingPunct="1">
              <a:buFont typeface="Wingdings" pitchFamily="2" charset="2"/>
              <a:buNone/>
            </a:pPr>
            <a:r>
              <a:rPr lang="en-US" sz="2000">
                <a:latin typeface="Courier New" pitchFamily="49" charset="0"/>
              </a:rPr>
              <a:t>[ Variable(s) declaration;]</a:t>
            </a:r>
          </a:p>
          <a:p>
            <a:pPr lvl="1" eaLnBrk="1" hangingPunct="1">
              <a:buFont typeface="Wingdings" pitchFamily="2" charset="2"/>
              <a:buNone/>
            </a:pPr>
            <a:r>
              <a:rPr lang="en-US" sz="2000">
                <a:latin typeface="Courier New" pitchFamily="49" charset="0"/>
              </a:rPr>
              <a:t>[ Method(s) declaration;]</a:t>
            </a:r>
          </a:p>
          <a:p>
            <a:pPr eaLnBrk="1" hangingPunct="1">
              <a:buFont typeface="Wingdings" pitchFamily="2" charset="2"/>
              <a:buNone/>
            </a:pPr>
            <a:r>
              <a:rPr lang="en-US" sz="1900">
                <a:latin typeface="Courier New" pitchFamily="49" charset="0"/>
              </a:rPr>
              <a:t>}</a:t>
            </a:r>
          </a:p>
          <a:p>
            <a:pPr eaLnBrk="1" hangingPunct="1">
              <a:buFont typeface="Wingdings" pitchFamily="2" charset="2"/>
              <a:buNone/>
            </a:pPr>
            <a:r>
              <a:rPr lang="en-US" sz="2600"/>
              <a:t>Variable in interface is declared as:</a:t>
            </a:r>
          </a:p>
          <a:p>
            <a:pPr eaLnBrk="1" hangingPunct="1">
              <a:buFont typeface="Wingdings" pitchFamily="2" charset="2"/>
              <a:buNone/>
            </a:pPr>
            <a:r>
              <a:rPr lang="en-US" sz="1900">
                <a:latin typeface="Courier New" pitchFamily="49" charset="0"/>
              </a:rPr>
              <a:t>		</a:t>
            </a:r>
            <a:r>
              <a:rPr lang="en-US" sz="1900">
                <a:solidFill>
                  <a:srgbClr val="CC3300"/>
                </a:solidFill>
                <a:latin typeface="Courier New" pitchFamily="49" charset="0"/>
              </a:rPr>
              <a:t>static final</a:t>
            </a:r>
            <a:r>
              <a:rPr lang="en-US" sz="1900">
                <a:latin typeface="Courier New" pitchFamily="49" charset="0"/>
              </a:rPr>
              <a:t> type varName = value;</a:t>
            </a:r>
          </a:p>
          <a:p>
            <a:pPr eaLnBrk="1" hangingPunct="1">
              <a:buFont typeface="Wingdings" pitchFamily="2" charset="2"/>
              <a:buNone/>
            </a:pPr>
            <a:endParaRPr lang="en-US" sz="1000">
              <a:latin typeface="Courier New" pitchFamily="49" charset="0"/>
            </a:endParaRPr>
          </a:p>
          <a:p>
            <a:pPr eaLnBrk="1" hangingPunct="1">
              <a:buFont typeface="Wingdings" pitchFamily="2" charset="2"/>
              <a:buNone/>
            </a:pPr>
            <a:r>
              <a:rPr lang="en-US" sz="2600"/>
              <a:t>Method in interface is declared as:</a:t>
            </a:r>
          </a:p>
          <a:p>
            <a:pPr eaLnBrk="1" hangingPunct="1">
              <a:buFont typeface="Wingdings" pitchFamily="2" charset="2"/>
              <a:buNone/>
            </a:pPr>
            <a:r>
              <a:rPr lang="en-US" sz="1900">
                <a:latin typeface="Courier New" pitchFamily="49" charset="0"/>
              </a:rPr>
              <a:t>		Retun-type methodName(parameter list);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p:spPr>
        <p:txBody>
          <a:bodyPr/>
          <a:lstStyle/>
          <a:p>
            <a:fld id="{2E9E3FAA-835B-4217-8E50-DA0C6D13451B}" type="datetime2">
              <a:rPr lang="en-US" smtClean="0"/>
              <a:pPr/>
              <a:t>Thursday, September 19, 2024</a:t>
            </a:fld>
            <a:endParaRPr lang="en-US" altLang="en-US"/>
          </a:p>
        </p:txBody>
      </p:sp>
      <p:sp>
        <p:nvSpPr>
          <p:cNvPr id="4099" name="Footer Placeholder 4"/>
          <p:cNvSpPr>
            <a:spLocks noGrp="1"/>
          </p:cNvSpPr>
          <p:nvPr>
            <p:ph type="ftr" sz="quarter" idx="11"/>
          </p:nvPr>
        </p:nvSpPr>
        <p:spPr>
          <a:noFill/>
        </p:spPr>
        <p:txBody>
          <a:bodyPr/>
          <a:lstStyle/>
          <a:p>
            <a:endParaRPr lang="en-US" altLang="en-US" dirty="0"/>
          </a:p>
        </p:txBody>
      </p:sp>
      <p:sp>
        <p:nvSpPr>
          <p:cNvPr id="4100" name="Slide Number Placeholder 5"/>
          <p:cNvSpPr>
            <a:spLocks noGrp="1"/>
          </p:cNvSpPr>
          <p:nvPr>
            <p:ph type="sldNum" sz="quarter" idx="12"/>
          </p:nvPr>
        </p:nvSpPr>
        <p:spPr>
          <a:noFill/>
        </p:spPr>
        <p:txBody>
          <a:bodyPr/>
          <a:lstStyle/>
          <a:p>
            <a:fld id="{CE6BA413-EE76-42CF-9768-38579061B79A}" type="slidenum">
              <a:rPr lang="en-US" altLang="en-US" smtClean="0"/>
              <a:pPr/>
              <a:t>4</a:t>
            </a:fld>
            <a:endParaRPr lang="en-US" altLang="en-US"/>
          </a:p>
        </p:txBody>
      </p:sp>
      <p:sp>
        <p:nvSpPr>
          <p:cNvPr id="4101" name="Rectangle 2"/>
          <p:cNvSpPr>
            <a:spLocks noGrp="1" noChangeArrowheads="1"/>
          </p:cNvSpPr>
          <p:nvPr>
            <p:ph type="title"/>
          </p:nvPr>
        </p:nvSpPr>
        <p:spPr>
          <a:xfrm>
            <a:off x="457200" y="277813"/>
            <a:ext cx="8229600" cy="790575"/>
          </a:xfrm>
        </p:spPr>
        <p:txBody>
          <a:bodyPr/>
          <a:lstStyle/>
          <a:p>
            <a:pPr eaLnBrk="1" hangingPunct="1"/>
            <a:r>
              <a:rPr lang="en-US" b="1">
                <a:latin typeface="Times New Roman" pitchFamily="18" charset="0"/>
              </a:rPr>
              <a:t>Defining an Interface: </a:t>
            </a:r>
            <a:r>
              <a:rPr lang="en-US" b="1">
                <a:solidFill>
                  <a:srgbClr val="CC3300"/>
                </a:solidFill>
                <a:latin typeface="Times New Roman" pitchFamily="18" charset="0"/>
              </a:rPr>
              <a:t>Examples</a:t>
            </a:r>
          </a:p>
        </p:txBody>
      </p:sp>
      <p:sp>
        <p:nvSpPr>
          <p:cNvPr id="27654" name="Rectangle 3"/>
          <p:cNvSpPr>
            <a:spLocks noGrp="1" noChangeArrowheads="1"/>
          </p:cNvSpPr>
          <p:nvPr>
            <p:ph type="body" idx="1"/>
          </p:nvPr>
        </p:nvSpPr>
        <p:spPr>
          <a:xfrm>
            <a:off x="533400" y="1219200"/>
            <a:ext cx="8229600" cy="4422775"/>
          </a:xfrm>
        </p:spPr>
        <p:txBody>
          <a:bodyPr>
            <a:normAutofit lnSpcReduction="10000"/>
          </a:bodyPr>
          <a:lstStyle/>
          <a:p>
            <a:pPr eaLnBrk="1" hangingPunct="1">
              <a:defRPr/>
            </a:pPr>
            <a:r>
              <a:rPr lang="en-US" sz="2600"/>
              <a:t>Example 1</a:t>
            </a:r>
          </a:p>
          <a:p>
            <a:pPr lvl="1" eaLnBrk="1" hangingPunct="1">
              <a:buFont typeface="Wingdings" pitchFamily="2" charset="2"/>
              <a:buNone/>
              <a:defRPr/>
            </a:pPr>
            <a:r>
              <a:rPr lang="en-US" sz="1700">
                <a:solidFill>
                  <a:srgbClr val="CC3300"/>
                </a:solidFill>
                <a:latin typeface="Courier New" pitchFamily="49" charset="0"/>
              </a:rPr>
              <a:t>interface</a:t>
            </a:r>
            <a:r>
              <a:rPr lang="en-US" sz="1700">
                <a:latin typeface="Courier New" pitchFamily="49" charset="0"/>
              </a:rPr>
              <a:t> </a:t>
            </a:r>
            <a:r>
              <a:rPr lang="en-US" sz="1700" b="1">
                <a:latin typeface="Courier New" pitchFamily="49" charset="0"/>
              </a:rPr>
              <a:t>anItem</a:t>
            </a:r>
          </a:p>
          <a:p>
            <a:pPr lvl="1" eaLnBrk="1" hangingPunct="1">
              <a:buFont typeface="Wingdings" pitchFamily="2" charset="2"/>
              <a:buNone/>
              <a:defRPr/>
            </a:pPr>
            <a:r>
              <a:rPr lang="en-US" sz="1700">
                <a:latin typeface="Courier New" pitchFamily="49" charset="0"/>
              </a:rPr>
              <a:t>{</a:t>
            </a:r>
          </a:p>
          <a:p>
            <a:pPr lvl="2" eaLnBrk="1" hangingPunct="1">
              <a:buFont typeface="Wingdings" pitchFamily="2" charset="2"/>
              <a:buNone/>
              <a:defRPr/>
            </a:pPr>
            <a:r>
              <a:rPr lang="en-US" sz="1800">
                <a:solidFill>
                  <a:srgbClr val="CC3300"/>
                </a:solidFill>
                <a:latin typeface="Courier New" pitchFamily="49" charset="0"/>
              </a:rPr>
              <a:t>static final</a:t>
            </a:r>
            <a:r>
              <a:rPr lang="en-US" sz="1800">
                <a:latin typeface="Courier New" pitchFamily="49" charset="0"/>
              </a:rPr>
              <a:t> int code = 101;</a:t>
            </a:r>
          </a:p>
          <a:p>
            <a:pPr lvl="2" eaLnBrk="1" hangingPunct="1">
              <a:buFont typeface="Wingdings" pitchFamily="2" charset="2"/>
              <a:buNone/>
              <a:defRPr/>
            </a:pPr>
            <a:r>
              <a:rPr lang="en-US" sz="1800">
                <a:solidFill>
                  <a:srgbClr val="CC3300"/>
                </a:solidFill>
                <a:latin typeface="Courier New" pitchFamily="49" charset="0"/>
              </a:rPr>
              <a:t>static final</a:t>
            </a:r>
            <a:r>
              <a:rPr lang="en-US" sz="1800">
                <a:latin typeface="Courier New" pitchFamily="49" charset="0"/>
              </a:rPr>
              <a:t> String itemName = “Computer”</a:t>
            </a:r>
          </a:p>
          <a:p>
            <a:pPr lvl="2" eaLnBrk="1" hangingPunct="1">
              <a:buFont typeface="Wingdings" pitchFamily="2" charset="2"/>
              <a:buNone/>
              <a:defRPr/>
            </a:pPr>
            <a:r>
              <a:rPr lang="en-US" sz="1800">
                <a:solidFill>
                  <a:srgbClr val="CC3300"/>
                </a:solidFill>
                <a:latin typeface="Courier New" pitchFamily="49" charset="0"/>
              </a:rPr>
              <a:t>void</a:t>
            </a:r>
            <a:r>
              <a:rPr lang="en-US" sz="1800">
                <a:latin typeface="Courier New" pitchFamily="49" charset="0"/>
              </a:rPr>
              <a:t> recordEntry( );</a:t>
            </a:r>
          </a:p>
          <a:p>
            <a:pPr lvl="1" eaLnBrk="1" hangingPunct="1">
              <a:buFont typeface="Wingdings" pitchFamily="2" charset="2"/>
              <a:buNone/>
              <a:defRPr/>
            </a:pPr>
            <a:r>
              <a:rPr lang="en-US" sz="1700">
                <a:latin typeface="Courier New" pitchFamily="49" charset="0"/>
              </a:rPr>
              <a:t>}</a:t>
            </a:r>
          </a:p>
          <a:p>
            <a:pPr eaLnBrk="1" hangingPunct="1">
              <a:defRPr/>
            </a:pPr>
            <a:r>
              <a:rPr lang="en-US" sz="2600"/>
              <a:t>Example 2</a:t>
            </a:r>
          </a:p>
          <a:p>
            <a:pPr lvl="1" eaLnBrk="1" hangingPunct="1">
              <a:buFont typeface="Wingdings" pitchFamily="2" charset="2"/>
              <a:buNone/>
              <a:defRPr/>
            </a:pPr>
            <a:r>
              <a:rPr lang="en-US" sz="1700">
                <a:solidFill>
                  <a:srgbClr val="CC3300"/>
                </a:solidFill>
                <a:latin typeface="Courier New" pitchFamily="49" charset="0"/>
              </a:rPr>
              <a:t>interface</a:t>
            </a:r>
            <a:r>
              <a:rPr lang="en-US" sz="1700">
                <a:latin typeface="Courier New" pitchFamily="49" charset="0"/>
              </a:rPr>
              <a:t> </a:t>
            </a:r>
            <a:r>
              <a:rPr lang="en-US" sz="1700" b="1">
                <a:latin typeface="Courier New" pitchFamily="49" charset="0"/>
              </a:rPr>
              <a:t>curves </a:t>
            </a:r>
            <a:r>
              <a:rPr lang="en-US" sz="1700">
                <a:solidFill>
                  <a:srgbClr val="CC3300"/>
                </a:solidFill>
                <a:latin typeface="Courier New" pitchFamily="49" charset="0"/>
              </a:rPr>
              <a:t>extends</a:t>
            </a:r>
            <a:r>
              <a:rPr lang="en-US" sz="1700" b="1">
                <a:latin typeface="Courier New" pitchFamily="49" charset="0"/>
              </a:rPr>
              <a:t> circle, ellipse</a:t>
            </a:r>
          </a:p>
          <a:p>
            <a:pPr lvl="1" eaLnBrk="1" hangingPunct="1">
              <a:buFont typeface="Wingdings" pitchFamily="2" charset="2"/>
              <a:buNone/>
              <a:defRPr/>
            </a:pPr>
            <a:r>
              <a:rPr lang="en-US" sz="1700">
                <a:latin typeface="Courier New" pitchFamily="49" charset="0"/>
              </a:rPr>
              <a:t>{</a:t>
            </a:r>
          </a:p>
          <a:p>
            <a:pPr lvl="2" eaLnBrk="1" hangingPunct="1">
              <a:buFont typeface="Wingdings" pitchFamily="2" charset="2"/>
              <a:buNone/>
              <a:defRPr/>
            </a:pPr>
            <a:r>
              <a:rPr lang="en-US" sz="1800">
                <a:solidFill>
                  <a:srgbClr val="CC3300"/>
                </a:solidFill>
                <a:latin typeface="Courier New" pitchFamily="49" charset="0"/>
              </a:rPr>
              <a:t>static final</a:t>
            </a:r>
            <a:r>
              <a:rPr lang="en-US" sz="1800">
                <a:latin typeface="Courier New" pitchFamily="49" charset="0"/>
              </a:rPr>
              <a:t> float pi = 3.142F;</a:t>
            </a:r>
          </a:p>
          <a:p>
            <a:pPr lvl="2" eaLnBrk="1" hangingPunct="1">
              <a:buFont typeface="Wingdings" pitchFamily="2" charset="2"/>
              <a:buNone/>
              <a:defRPr/>
            </a:pPr>
            <a:r>
              <a:rPr lang="en-US" sz="1800">
                <a:solidFill>
                  <a:srgbClr val="CC3300"/>
                </a:solidFill>
                <a:latin typeface="Courier New" pitchFamily="49" charset="0"/>
              </a:rPr>
              <a:t>float</a:t>
            </a:r>
            <a:r>
              <a:rPr lang="en-US" sz="1800">
                <a:latin typeface="Courier New" pitchFamily="49" charset="0"/>
              </a:rPr>
              <a:t> area(int a, int b);</a:t>
            </a:r>
          </a:p>
          <a:p>
            <a:pPr lvl="2" eaLnBrk="1" hangingPunct="1">
              <a:buFont typeface="Wingdings" pitchFamily="2" charset="2"/>
              <a:buNone/>
              <a:defRPr/>
            </a:pPr>
            <a:r>
              <a:rPr lang="en-US" sz="1800">
                <a:solidFill>
                  <a:srgbClr val="CC3300"/>
                </a:solidFill>
                <a:latin typeface="Courier New" pitchFamily="49" charset="0"/>
              </a:rPr>
              <a:t>void</a:t>
            </a:r>
            <a:r>
              <a:rPr lang="en-US" sz="1800">
                <a:latin typeface="Courier New" pitchFamily="49" charset="0"/>
              </a:rPr>
              <a:t> print( );</a:t>
            </a:r>
          </a:p>
          <a:p>
            <a:pPr lvl="1" eaLnBrk="1" hangingPunct="1">
              <a:buFont typeface="Wingdings" pitchFamily="2" charset="2"/>
              <a:buNone/>
              <a:defRPr/>
            </a:pPr>
            <a:r>
              <a:rPr lang="en-US" sz="1700">
                <a:latin typeface="Courier New" pitchFamily="49" charset="0"/>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76F875-B3CE-CE84-7877-852840F363BC}"/>
              </a:ext>
            </a:extLst>
          </p:cNvPr>
          <p:cNvSpPr>
            <a:spLocks noGrp="1"/>
          </p:cNvSpPr>
          <p:nvPr>
            <p:ph type="title"/>
          </p:nvPr>
        </p:nvSpPr>
        <p:spPr/>
        <p:txBody>
          <a:bodyPr>
            <a:noAutofit/>
          </a:bodyPr>
          <a:lstStyle/>
          <a:p>
            <a:r>
              <a:rPr lang="en-US" sz="3200" b="0" i="0" dirty="0">
                <a:solidFill>
                  <a:srgbClr val="610B38"/>
                </a:solidFill>
                <a:effectLst/>
                <a:latin typeface="erdana"/>
              </a:rPr>
              <a:t>The relationship between classes and interfaces</a:t>
            </a:r>
            <a:br>
              <a:rPr lang="en-US" sz="3200" b="0" i="0" dirty="0">
                <a:solidFill>
                  <a:srgbClr val="610B38"/>
                </a:solidFill>
                <a:effectLst/>
                <a:latin typeface="erdana"/>
              </a:rPr>
            </a:br>
            <a:endParaRPr lang="en-IN" sz="3200" dirty="0"/>
          </a:p>
        </p:txBody>
      </p:sp>
      <p:sp>
        <p:nvSpPr>
          <p:cNvPr id="3" name="Content Placeholder 2">
            <a:extLst>
              <a:ext uri="{FF2B5EF4-FFF2-40B4-BE49-F238E27FC236}">
                <a16:creationId xmlns:a16="http://schemas.microsoft.com/office/drawing/2014/main" xmlns="" id="{AA875829-9F48-3552-96BA-F314E9A35B65}"/>
              </a:ext>
            </a:extLst>
          </p:cNvPr>
          <p:cNvSpPr>
            <a:spLocks noGrp="1"/>
          </p:cNvSpPr>
          <p:nvPr>
            <p:ph idx="1"/>
          </p:nvPr>
        </p:nvSpPr>
        <p:spPr/>
        <p:txBody>
          <a:bodyPr/>
          <a:lstStyle/>
          <a:p>
            <a:pPr algn="just"/>
            <a:r>
              <a:rPr lang="en-US" sz="2400" b="0" i="0" dirty="0">
                <a:solidFill>
                  <a:srgbClr val="333333"/>
                </a:solidFill>
                <a:effectLst/>
                <a:latin typeface="inter-regular"/>
              </a:rPr>
              <a:t>As shown in the figure given below, a class extends another class, an interface extends another interface, but a </a:t>
            </a:r>
            <a:r>
              <a:rPr lang="en-US" sz="2400" b="1" i="0" dirty="0">
                <a:solidFill>
                  <a:srgbClr val="333333"/>
                </a:solidFill>
                <a:effectLst/>
                <a:latin typeface="inter-bold"/>
              </a:rPr>
              <a:t>class implements an</a:t>
            </a:r>
            <a:r>
              <a:rPr lang="en-US" b="1" i="0" dirty="0">
                <a:solidFill>
                  <a:srgbClr val="333333"/>
                </a:solidFill>
                <a:effectLst/>
                <a:latin typeface="inter-bold"/>
              </a:rPr>
              <a:t> interface</a:t>
            </a:r>
            <a:r>
              <a:rPr lang="en-US" b="0" i="0" dirty="0">
                <a:solidFill>
                  <a:srgbClr val="333333"/>
                </a:solidFill>
                <a:effectLst/>
                <a:latin typeface="inter-regular"/>
              </a:rPr>
              <a:t>.</a:t>
            </a:r>
            <a:endParaRPr lang="en-IN" dirty="0"/>
          </a:p>
        </p:txBody>
      </p:sp>
      <p:sp>
        <p:nvSpPr>
          <p:cNvPr id="4" name="Rectangle 1">
            <a:extLst>
              <a:ext uri="{FF2B5EF4-FFF2-40B4-BE49-F238E27FC236}">
                <a16:creationId xmlns:a16="http://schemas.microsoft.com/office/drawing/2014/main" xmlns="" id="{D284089A-C6FC-307A-04F9-71F9CE2D7033}"/>
              </a:ext>
            </a:extLst>
          </p:cNvPr>
          <p:cNvSpPr>
            <a:spLocks noChangeArrowheads="1"/>
          </p:cNvSpPr>
          <p:nvPr/>
        </p:nvSpPr>
        <p:spPr bwMode="auto">
          <a:xfrm>
            <a:off x="0" y="43934"/>
            <a:ext cx="9239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descr="The relationship between class and interface">
            <a:extLst>
              <a:ext uri="{FF2B5EF4-FFF2-40B4-BE49-F238E27FC236}">
                <a16:creationId xmlns:a16="http://schemas.microsoft.com/office/drawing/2014/main" xmlns="" id="{D2820D8B-9356-14E9-7989-4961F9D3C3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38400"/>
            <a:ext cx="7086600" cy="3552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07182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p:spPr>
        <p:txBody>
          <a:bodyPr/>
          <a:lstStyle/>
          <a:p>
            <a:fld id="{0EA212A2-8B73-4C3D-A28F-17DCF635E794}" type="datetime2">
              <a:rPr lang="en-US" smtClean="0"/>
              <a:pPr/>
              <a:t>Thursday, September 19, 2024</a:t>
            </a:fld>
            <a:endParaRPr lang="en-US" altLang="en-US"/>
          </a:p>
        </p:txBody>
      </p:sp>
      <p:sp>
        <p:nvSpPr>
          <p:cNvPr id="5123" name="Footer Placeholder 4"/>
          <p:cNvSpPr>
            <a:spLocks noGrp="1"/>
          </p:cNvSpPr>
          <p:nvPr>
            <p:ph type="ftr" sz="quarter" idx="11"/>
          </p:nvPr>
        </p:nvSpPr>
        <p:spPr>
          <a:noFill/>
        </p:spPr>
        <p:txBody>
          <a:bodyPr/>
          <a:lstStyle/>
          <a:p>
            <a:endParaRPr lang="en-US" altLang="en-US" dirty="0"/>
          </a:p>
        </p:txBody>
      </p:sp>
      <p:sp>
        <p:nvSpPr>
          <p:cNvPr id="5124" name="Slide Number Placeholder 5"/>
          <p:cNvSpPr>
            <a:spLocks noGrp="1"/>
          </p:cNvSpPr>
          <p:nvPr>
            <p:ph type="sldNum" sz="quarter" idx="12"/>
          </p:nvPr>
        </p:nvSpPr>
        <p:spPr>
          <a:noFill/>
        </p:spPr>
        <p:txBody>
          <a:bodyPr/>
          <a:lstStyle/>
          <a:p>
            <a:fld id="{60FD00D0-84FC-4833-B552-74699C404F5B}" type="slidenum">
              <a:rPr lang="en-US" altLang="en-US" smtClean="0"/>
              <a:pPr/>
              <a:t>6</a:t>
            </a:fld>
            <a:endParaRPr lang="en-US" altLang="en-US"/>
          </a:p>
        </p:txBody>
      </p:sp>
      <p:sp>
        <p:nvSpPr>
          <p:cNvPr id="5125" name="Rectangle 2"/>
          <p:cNvSpPr>
            <a:spLocks noGrp="1" noChangeArrowheads="1"/>
          </p:cNvSpPr>
          <p:nvPr>
            <p:ph type="title"/>
          </p:nvPr>
        </p:nvSpPr>
        <p:spPr>
          <a:xfrm>
            <a:off x="457200" y="277813"/>
            <a:ext cx="8229600" cy="790575"/>
          </a:xfrm>
        </p:spPr>
        <p:txBody>
          <a:bodyPr/>
          <a:lstStyle/>
          <a:p>
            <a:pPr eaLnBrk="1" hangingPunct="1"/>
            <a:r>
              <a:rPr lang="en-US" sz="3400" b="1" dirty="0" smtClean="0">
                <a:solidFill>
                  <a:srgbClr val="CC3300"/>
                </a:solidFill>
                <a:latin typeface="Times New Roman" pitchFamily="18" charset="0"/>
              </a:rPr>
              <a:t>implementations</a:t>
            </a:r>
            <a:endParaRPr lang="en-US" sz="3400" b="1" dirty="0">
              <a:solidFill>
                <a:srgbClr val="CC3300"/>
              </a:solidFill>
              <a:latin typeface="Times New Roman" pitchFamily="18" charset="0"/>
            </a:endParaRPr>
          </a:p>
        </p:txBody>
      </p:sp>
      <p:sp>
        <p:nvSpPr>
          <p:cNvPr id="5126" name="Rectangle 3"/>
          <p:cNvSpPr>
            <a:spLocks noGrp="1" noChangeArrowheads="1"/>
          </p:cNvSpPr>
          <p:nvPr>
            <p:ph type="body" idx="1"/>
          </p:nvPr>
        </p:nvSpPr>
        <p:spPr>
          <a:xfrm>
            <a:off x="533400" y="1676400"/>
            <a:ext cx="7924800" cy="4679950"/>
          </a:xfrm>
        </p:spPr>
        <p:txBody>
          <a:bodyPr>
            <a:normAutofit fontScale="77500" lnSpcReduction="20000"/>
          </a:bodyPr>
          <a:lstStyle/>
          <a:p>
            <a:r>
              <a:rPr lang="en-GB" sz="2600" dirty="0"/>
              <a:t>Reasons for public Access Modifier in Interface </a:t>
            </a:r>
            <a:r>
              <a:rPr lang="en-GB" sz="2600" dirty="0" err="1"/>
              <a:t>MethodsInterface</a:t>
            </a:r>
            <a:r>
              <a:rPr lang="en-GB" sz="2600" dirty="0"/>
              <a:t> </a:t>
            </a:r>
            <a:r>
              <a:rPr lang="en-GB" sz="2600" dirty="0" err="1"/>
              <a:t>Contract:In</a:t>
            </a:r>
            <a:r>
              <a:rPr lang="en-GB" sz="2600" dirty="0"/>
              <a:t> Java, an interface defines a contract that implementing classes must follow. All methods in an interface are implicitly public and abstract (except static and default methods, which can have different access levels).When a class implements an interface, it is required to provide implementations for all abstract methods declared in the interface. To </a:t>
            </a:r>
            <a:r>
              <a:rPr lang="en-GB" sz="2600" dirty="0" err="1"/>
              <a:t>fulfill</a:t>
            </a:r>
            <a:r>
              <a:rPr lang="en-GB" sz="2600" dirty="0"/>
              <a:t> this contract, the implementing methods in the class must be public. This ensures that the method can be accessed as per the interface's contract</a:t>
            </a:r>
            <a:r>
              <a:rPr lang="en-GB" sz="2600" dirty="0" smtClean="0"/>
              <a:t>.</a:t>
            </a:r>
          </a:p>
          <a:p>
            <a:r>
              <a:rPr lang="en-GB" sz="2600" dirty="0" smtClean="0"/>
              <a:t>Access </a:t>
            </a:r>
            <a:r>
              <a:rPr lang="en-GB" sz="2600" dirty="0"/>
              <a:t>Level </a:t>
            </a:r>
            <a:r>
              <a:rPr lang="en-GB" sz="2600" dirty="0" err="1"/>
              <a:t>Consistency:The</a:t>
            </a:r>
            <a:r>
              <a:rPr lang="en-GB" sz="2600" dirty="0"/>
              <a:t> methods defined in the interface are public by default. If you try to implement these methods with a more restrictive access level (like protected or private), the compiler will produce an error because it violates the interface's contract</a:t>
            </a:r>
            <a:r>
              <a:rPr lang="en-GB" sz="2600" dirty="0" smtClean="0"/>
              <a:t>.</a:t>
            </a:r>
          </a:p>
          <a:p>
            <a:r>
              <a:rPr lang="en-GB" sz="2600" dirty="0" err="1" smtClean="0"/>
              <a:t>Polymorphism:Interfaces</a:t>
            </a:r>
            <a:r>
              <a:rPr lang="en-GB" sz="2600" dirty="0" smtClean="0"/>
              <a:t> </a:t>
            </a:r>
            <a:r>
              <a:rPr lang="en-GB" sz="2600" dirty="0"/>
              <a:t>are often used to achieve polymorphism. When you refer to an object through an interface type, you should be able to call the interface methods on that object. For this to work, the methods must be public in the implementing classes, ensuring they are accessible from the interface reference.</a:t>
            </a:r>
            <a:endParaRPr lang="en-US" sz="2000" dirty="0">
              <a:latin typeface="Courier New"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subTitle" idx="1"/>
          </p:nvPr>
        </p:nvSpPr>
        <p:spPr>
          <a:xfrm>
            <a:off x="457200" y="304800"/>
            <a:ext cx="8458200" cy="6172200"/>
          </a:xfrm>
          <a:ln/>
        </p:spPr>
        <p:style>
          <a:lnRef idx="2">
            <a:schemeClr val="accent1"/>
          </a:lnRef>
          <a:fillRef idx="1">
            <a:schemeClr val="lt1"/>
          </a:fillRef>
          <a:effectRef idx="0">
            <a:schemeClr val="accent1"/>
          </a:effectRef>
          <a:fontRef idx="minor">
            <a:schemeClr val="dk1"/>
          </a:fontRef>
        </p:style>
        <p:txBody>
          <a:bodyPr/>
          <a:lstStyle/>
          <a:p>
            <a:pPr eaLnBrk="1" hangingPunct="1">
              <a:lnSpc>
                <a:spcPct val="90000"/>
              </a:lnSpc>
            </a:pPr>
            <a:r>
              <a:rPr lang="en-US" dirty="0">
                <a:solidFill>
                  <a:srgbClr val="FF0000"/>
                </a:solidFill>
              </a:rPr>
              <a:t>Implementing Interface</a:t>
            </a:r>
          </a:p>
          <a:p>
            <a:pPr algn="l" eaLnBrk="1" hangingPunct="1">
              <a:lnSpc>
                <a:spcPct val="90000"/>
              </a:lnSpc>
            </a:pPr>
            <a:r>
              <a:rPr lang="en-US" sz="2800" b="1" dirty="0">
                <a:solidFill>
                  <a:schemeClr val="tx1">
                    <a:lumMod val="95000"/>
                    <a:lumOff val="5000"/>
                  </a:schemeClr>
                </a:solidFill>
                <a:latin typeface="Times New Roman" pitchFamily="18" charset="0"/>
              </a:rPr>
              <a:t>Interface area</a:t>
            </a:r>
          </a:p>
          <a:p>
            <a:pPr algn="l" eaLnBrk="1" hangingPunct="1">
              <a:lnSpc>
                <a:spcPct val="90000"/>
              </a:lnSpc>
            </a:pPr>
            <a:r>
              <a:rPr lang="en-US" sz="2800" b="1" dirty="0">
                <a:solidFill>
                  <a:schemeClr val="tx1">
                    <a:lumMod val="95000"/>
                    <a:lumOff val="5000"/>
                  </a:schemeClr>
                </a:solidFill>
                <a:latin typeface="Times New Roman" pitchFamily="18" charset="0"/>
              </a:rPr>
              <a:t>{</a:t>
            </a:r>
          </a:p>
          <a:p>
            <a:pPr algn="l" eaLnBrk="1" hangingPunct="1">
              <a:lnSpc>
                <a:spcPct val="90000"/>
              </a:lnSpc>
            </a:pPr>
            <a:r>
              <a:rPr lang="en-US" sz="2800" b="1" dirty="0">
                <a:solidFill>
                  <a:schemeClr val="tx1">
                    <a:lumMod val="95000"/>
                    <a:lumOff val="5000"/>
                  </a:schemeClr>
                </a:solidFill>
                <a:latin typeface="Times New Roman" pitchFamily="18" charset="0"/>
              </a:rPr>
              <a:t>final static float pi= 3.14f</a:t>
            </a:r>
          </a:p>
          <a:p>
            <a:pPr algn="l" eaLnBrk="1" hangingPunct="1">
              <a:lnSpc>
                <a:spcPct val="90000"/>
              </a:lnSpc>
            </a:pPr>
            <a:r>
              <a:rPr lang="en-US" sz="2800" b="1" dirty="0">
                <a:solidFill>
                  <a:schemeClr val="tx1">
                    <a:lumMod val="95000"/>
                    <a:lumOff val="5000"/>
                  </a:schemeClr>
                </a:solidFill>
                <a:latin typeface="Times New Roman" pitchFamily="18" charset="0"/>
              </a:rPr>
              <a:t>Float compute (float x, float y);</a:t>
            </a:r>
          </a:p>
          <a:p>
            <a:pPr algn="l" eaLnBrk="1" hangingPunct="1">
              <a:lnSpc>
                <a:spcPct val="90000"/>
              </a:lnSpc>
            </a:pPr>
            <a:r>
              <a:rPr lang="en-US" sz="2800" b="1" dirty="0">
                <a:solidFill>
                  <a:schemeClr val="tx1">
                    <a:lumMod val="95000"/>
                    <a:lumOff val="5000"/>
                  </a:schemeClr>
                </a:solidFill>
                <a:latin typeface="Times New Roman" pitchFamily="18" charset="0"/>
              </a:rPr>
              <a:t>}</a:t>
            </a:r>
          </a:p>
          <a:p>
            <a:pPr algn="l" eaLnBrk="1" hangingPunct="1">
              <a:lnSpc>
                <a:spcPct val="90000"/>
              </a:lnSpc>
            </a:pPr>
            <a:r>
              <a:rPr lang="en-US" sz="2800" b="1" dirty="0">
                <a:solidFill>
                  <a:schemeClr val="tx1">
                    <a:lumMod val="95000"/>
                    <a:lumOff val="5000"/>
                  </a:schemeClr>
                </a:solidFill>
                <a:latin typeface="Times New Roman" pitchFamily="18" charset="0"/>
              </a:rPr>
              <a:t>Class rectangle implements area</a:t>
            </a:r>
          </a:p>
          <a:p>
            <a:pPr algn="l" eaLnBrk="1" hangingPunct="1">
              <a:lnSpc>
                <a:spcPct val="90000"/>
              </a:lnSpc>
            </a:pPr>
            <a:r>
              <a:rPr lang="en-US" sz="2800" b="1" dirty="0">
                <a:solidFill>
                  <a:schemeClr val="tx1">
                    <a:lumMod val="95000"/>
                    <a:lumOff val="5000"/>
                  </a:schemeClr>
                </a:solidFill>
                <a:latin typeface="Times New Roman" pitchFamily="18" charset="0"/>
              </a:rPr>
              <a:t>{</a:t>
            </a:r>
          </a:p>
          <a:p>
            <a:pPr algn="l" eaLnBrk="1" hangingPunct="1">
              <a:lnSpc>
                <a:spcPct val="90000"/>
              </a:lnSpc>
            </a:pPr>
            <a:r>
              <a:rPr lang="en-US" sz="2800" b="1" dirty="0">
                <a:solidFill>
                  <a:schemeClr val="tx1">
                    <a:lumMod val="95000"/>
                    <a:lumOff val="5000"/>
                  </a:schemeClr>
                </a:solidFill>
                <a:latin typeface="Times New Roman" pitchFamily="18" charset="0"/>
              </a:rPr>
              <a:t>Public float compute( float x, float y)</a:t>
            </a:r>
          </a:p>
          <a:p>
            <a:pPr algn="l" eaLnBrk="1" hangingPunct="1">
              <a:lnSpc>
                <a:spcPct val="90000"/>
              </a:lnSpc>
            </a:pPr>
            <a:r>
              <a:rPr lang="en-US" sz="2800" b="1" dirty="0">
                <a:solidFill>
                  <a:schemeClr val="tx1">
                    <a:lumMod val="95000"/>
                    <a:lumOff val="5000"/>
                  </a:schemeClr>
                </a:solidFill>
                <a:latin typeface="Times New Roman" pitchFamily="18" charset="0"/>
              </a:rPr>
              <a:t>{</a:t>
            </a:r>
          </a:p>
          <a:p>
            <a:pPr algn="l" eaLnBrk="1" hangingPunct="1">
              <a:lnSpc>
                <a:spcPct val="90000"/>
              </a:lnSpc>
            </a:pPr>
            <a:r>
              <a:rPr lang="en-US" sz="2800" b="1" dirty="0">
                <a:solidFill>
                  <a:schemeClr val="tx1">
                    <a:lumMod val="95000"/>
                    <a:lumOff val="5000"/>
                  </a:schemeClr>
                </a:solidFill>
                <a:latin typeface="Times New Roman" pitchFamily="18" charset="0"/>
              </a:rPr>
              <a:t>Return (x*y);</a:t>
            </a:r>
          </a:p>
          <a:p>
            <a:pPr algn="l" eaLnBrk="1" hangingPunct="1">
              <a:lnSpc>
                <a:spcPct val="90000"/>
              </a:lnSpc>
            </a:pPr>
            <a:r>
              <a:rPr lang="en-US" sz="2800" b="1" dirty="0">
                <a:solidFill>
                  <a:schemeClr val="tx1">
                    <a:lumMod val="95000"/>
                    <a:lumOff val="5000"/>
                  </a:schemeClr>
                </a:solidFill>
                <a:latin typeface="Times New Roman" pitchFamily="18" charset="0"/>
              </a:rPr>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457200" y="304800"/>
            <a:ext cx="8229600" cy="6553200"/>
          </a:xfrm>
          <a:ln/>
        </p:spPr>
        <p:style>
          <a:lnRef idx="2">
            <a:schemeClr val="accent1"/>
          </a:lnRef>
          <a:fillRef idx="1">
            <a:schemeClr val="lt1"/>
          </a:fillRef>
          <a:effectRef idx="0">
            <a:schemeClr val="accent1"/>
          </a:effectRef>
          <a:fontRef idx="minor">
            <a:schemeClr val="dk1"/>
          </a:fontRef>
        </p:style>
        <p:txBody>
          <a:bodyPr/>
          <a:lstStyle/>
          <a:p>
            <a:pPr eaLnBrk="1" hangingPunct="1">
              <a:buFontTx/>
              <a:buNone/>
            </a:pPr>
            <a:r>
              <a:rPr lang="en-US" sz="2800" dirty="0">
                <a:latin typeface="Times New Roman" pitchFamily="18" charset="0"/>
              </a:rPr>
              <a:t>Class </a:t>
            </a:r>
            <a:r>
              <a:rPr lang="en-US" sz="2800" dirty="0" err="1">
                <a:latin typeface="Times New Roman" pitchFamily="18" charset="0"/>
              </a:rPr>
              <a:t>interfacetest</a:t>
            </a:r>
            <a:endParaRPr lang="en-US" sz="2800" dirty="0">
              <a:latin typeface="Times New Roman" pitchFamily="18" charset="0"/>
            </a:endParaRPr>
          </a:p>
          <a:p>
            <a:pPr eaLnBrk="1" hangingPunct="1">
              <a:buFontTx/>
              <a:buNone/>
            </a:pPr>
            <a:r>
              <a:rPr lang="en-US" sz="2800" dirty="0">
                <a:latin typeface="Times New Roman" pitchFamily="18" charset="0"/>
              </a:rPr>
              <a:t>{</a:t>
            </a:r>
          </a:p>
          <a:p>
            <a:pPr eaLnBrk="1" hangingPunct="1">
              <a:buFontTx/>
              <a:buNone/>
            </a:pPr>
            <a:r>
              <a:rPr lang="en-US" sz="2800" dirty="0">
                <a:latin typeface="Times New Roman" pitchFamily="18" charset="0"/>
              </a:rPr>
              <a:t>Public static void main( String </a:t>
            </a:r>
            <a:r>
              <a:rPr lang="en-US" sz="2800" dirty="0" err="1">
                <a:latin typeface="Times New Roman" pitchFamily="18" charset="0"/>
              </a:rPr>
              <a:t>args</a:t>
            </a:r>
            <a:r>
              <a:rPr lang="en-US" sz="2800" dirty="0">
                <a:latin typeface="Times New Roman" pitchFamily="18" charset="0"/>
              </a:rPr>
              <a:t>[])</a:t>
            </a:r>
          </a:p>
          <a:p>
            <a:pPr eaLnBrk="1" hangingPunct="1">
              <a:buFontTx/>
              <a:buNone/>
            </a:pPr>
            <a:r>
              <a:rPr lang="en-US" sz="2800" dirty="0">
                <a:latin typeface="Times New Roman" pitchFamily="18" charset="0"/>
              </a:rPr>
              <a:t>{</a:t>
            </a:r>
          </a:p>
          <a:p>
            <a:pPr eaLnBrk="1" hangingPunct="1">
              <a:buFontTx/>
              <a:buNone/>
            </a:pPr>
            <a:r>
              <a:rPr lang="en-US" sz="2800" dirty="0">
                <a:latin typeface="Times New Roman" pitchFamily="18" charset="0"/>
              </a:rPr>
              <a:t>rectangle rect1 = new rectangle();</a:t>
            </a:r>
          </a:p>
          <a:p>
            <a:pPr eaLnBrk="1" hangingPunct="1">
              <a:buFontTx/>
              <a:buNone/>
            </a:pPr>
            <a:endParaRPr lang="en-US" sz="2800" dirty="0">
              <a:latin typeface="Times New Roman" pitchFamily="18" charset="0"/>
            </a:endParaRPr>
          </a:p>
          <a:p>
            <a:pPr eaLnBrk="1" hangingPunct="1">
              <a:buFontTx/>
              <a:buNone/>
            </a:pPr>
            <a:endParaRPr lang="en-US" sz="2800" dirty="0">
              <a:latin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457200" y="381000"/>
            <a:ext cx="8686800" cy="6248400"/>
          </a:xfrm>
          <a:ln/>
        </p:spPr>
        <p:style>
          <a:lnRef idx="2">
            <a:schemeClr val="accent1"/>
          </a:lnRef>
          <a:fillRef idx="1">
            <a:schemeClr val="lt1"/>
          </a:fillRef>
          <a:effectRef idx="0">
            <a:schemeClr val="accent1"/>
          </a:effectRef>
          <a:fontRef idx="minor">
            <a:schemeClr val="dk1"/>
          </a:fontRef>
        </p:style>
        <p:txBody>
          <a:bodyPr/>
          <a:lstStyle/>
          <a:p>
            <a:pPr eaLnBrk="1" hangingPunct="1">
              <a:buFontTx/>
              <a:buNone/>
            </a:pPr>
            <a:r>
              <a:rPr lang="en-US" sz="2800" dirty="0">
                <a:latin typeface="Times New Roman" pitchFamily="18" charset="0"/>
              </a:rPr>
              <a:t>Rectangle cir= new Rectangle();</a:t>
            </a:r>
          </a:p>
          <a:p>
            <a:pPr eaLnBrk="1" hangingPunct="1">
              <a:buFontTx/>
              <a:buNone/>
            </a:pPr>
            <a:r>
              <a:rPr lang="en-US" sz="2800" dirty="0">
                <a:latin typeface="Times New Roman" pitchFamily="18" charset="0"/>
              </a:rPr>
              <a:t>area area1;</a:t>
            </a:r>
          </a:p>
          <a:p>
            <a:pPr eaLnBrk="1" hangingPunct="1">
              <a:buFontTx/>
              <a:buNone/>
            </a:pPr>
            <a:r>
              <a:rPr lang="en-US" sz="2800" dirty="0">
                <a:latin typeface="Times New Roman" pitchFamily="18" charset="0"/>
              </a:rPr>
              <a:t>area1= rect1;</a:t>
            </a:r>
          </a:p>
          <a:p>
            <a:pPr eaLnBrk="1" hangingPunct="1">
              <a:buFontTx/>
              <a:buNone/>
            </a:pPr>
            <a:r>
              <a:rPr lang="en-US" sz="2800" dirty="0" err="1">
                <a:latin typeface="Times New Roman" pitchFamily="18" charset="0"/>
              </a:rPr>
              <a:t>System.out.println</a:t>
            </a:r>
            <a:r>
              <a:rPr lang="en-US" sz="2800" dirty="0">
                <a:latin typeface="Times New Roman" pitchFamily="18" charset="0"/>
              </a:rPr>
              <a:t>(“ Area of rectangle is “ +area1.compute(10,20));</a:t>
            </a:r>
          </a:p>
          <a:p>
            <a:pPr eaLnBrk="1" hangingPunct="1">
              <a:buFontTx/>
              <a:buNone/>
            </a:pPr>
            <a:endParaRPr lang="en-US" sz="2800" dirty="0">
              <a:latin typeface="Times New Roman" pitchFamily="18" charset="0"/>
            </a:endParaRPr>
          </a:p>
          <a:p>
            <a:pPr eaLnBrk="1" hangingPunct="1">
              <a:buFontTx/>
              <a:buNone/>
            </a:pPr>
            <a:r>
              <a:rPr lang="en-US" sz="2800" dirty="0">
                <a:latin typeface="Times New Roman" pitchFamily="18" charset="0"/>
              </a:rPr>
              <a:t>area1=cir;</a:t>
            </a:r>
          </a:p>
          <a:p>
            <a:pPr eaLnBrk="1" hangingPunct="1">
              <a:buFontTx/>
              <a:buNone/>
            </a:pPr>
            <a:r>
              <a:rPr lang="en-US" sz="2800" dirty="0" err="1">
                <a:latin typeface="Times New Roman" pitchFamily="18" charset="0"/>
              </a:rPr>
              <a:t>System.out.println</a:t>
            </a:r>
            <a:r>
              <a:rPr lang="en-US" sz="2800" dirty="0">
                <a:latin typeface="Times New Roman" pitchFamily="18" charset="0"/>
              </a:rPr>
              <a:t>(“ Area of circle=“ +area1.compute(10,0));</a:t>
            </a:r>
          </a:p>
          <a:p>
            <a:pPr eaLnBrk="1" hangingPunct="1">
              <a:buFontTx/>
              <a:buNone/>
            </a:pPr>
            <a:r>
              <a:rPr lang="en-US" sz="2800" dirty="0">
                <a:latin typeface="Times New Roman" pitchFamily="18" charset="0"/>
              </a:rPr>
              <a:t>}</a:t>
            </a:r>
          </a:p>
          <a:p>
            <a:pPr eaLnBrk="1" hangingPunct="1">
              <a:buFontTx/>
              <a:buNone/>
            </a:pPr>
            <a:r>
              <a:rPr lang="en-US" sz="2800" dirty="0">
                <a:latin typeface="Times New Roman" pitchFamily="18" charset="0"/>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625</Words>
  <Application>Microsoft Office PowerPoint</Application>
  <PresentationFormat>On-screen Show (4:3)</PresentationFormat>
  <Paragraphs>128</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Courier New</vt:lpstr>
      <vt:lpstr>erdana</vt:lpstr>
      <vt:lpstr>inter-bold</vt:lpstr>
      <vt:lpstr>inter-regular</vt:lpstr>
      <vt:lpstr>Times New Roman</vt:lpstr>
      <vt:lpstr>Wingdings</vt:lpstr>
      <vt:lpstr>Office Theme</vt:lpstr>
      <vt:lpstr>Interface in Java</vt:lpstr>
      <vt:lpstr> Why use Java interface? </vt:lpstr>
      <vt:lpstr>Syntax for Defining an Interface</vt:lpstr>
      <vt:lpstr>Defining an Interface: Examples</vt:lpstr>
      <vt:lpstr>The relationship between classes and interfaces </vt:lpstr>
      <vt:lpstr>implementations</vt:lpstr>
      <vt:lpstr>PowerPoint Presentation</vt:lpstr>
      <vt:lpstr>PowerPoint Presentation</vt:lpstr>
      <vt:lpstr>PowerPoint Presentation</vt:lpstr>
      <vt:lpstr>Implementing Multiple interface</vt:lpstr>
      <vt:lpstr>PowerPoint Presentation</vt:lpstr>
      <vt:lpstr>PowerPoint Presentation</vt:lpstr>
      <vt:lpstr>PowerPoint Presentation</vt:lpstr>
    </vt:vector>
  </TitlesOfParts>
  <Company>xyz</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yogesh kumar</dc:creator>
  <cp:lastModifiedBy>Samarthsinh</cp:lastModifiedBy>
  <cp:revision>20</cp:revision>
  <dcterms:created xsi:type="dcterms:W3CDTF">2010-03-02T20:36:03Z</dcterms:created>
  <dcterms:modified xsi:type="dcterms:W3CDTF">2024-09-19T02:27:12Z</dcterms:modified>
</cp:coreProperties>
</file>