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6" r:id="rId6"/>
    <p:sldId id="287" r:id="rId7"/>
    <p:sldId id="261" r:id="rId8"/>
    <p:sldId id="262" r:id="rId9"/>
    <p:sldId id="273" r:id="rId10"/>
    <p:sldId id="263" r:id="rId11"/>
    <p:sldId id="276" r:id="rId12"/>
    <p:sldId id="277" r:id="rId13"/>
    <p:sldId id="265" r:id="rId14"/>
    <p:sldId id="266" r:id="rId15"/>
    <p:sldId id="267" r:id="rId16"/>
    <p:sldId id="268" r:id="rId17"/>
    <p:sldId id="274" r:id="rId18"/>
    <p:sldId id="275" r:id="rId19"/>
    <p:sldId id="269" r:id="rId20"/>
    <p:sldId id="270" r:id="rId21"/>
    <p:sldId id="271" r:id="rId22"/>
    <p:sldId id="272" r:id="rId23"/>
    <p:sldId id="278" r:id="rId24"/>
    <p:sldId id="279" r:id="rId25"/>
    <p:sldId id="280" r:id="rId26"/>
    <p:sldId id="282" r:id="rId27"/>
    <p:sldId id="283" r:id="rId28"/>
    <p:sldId id="284" r:id="rId29"/>
    <p:sldId id="285" r:id="rId30"/>
    <p:sldId id="288" r:id="rId31"/>
    <p:sldId id="289" r:id="rId32"/>
    <p:sldId id="290" r:id="rId33"/>
    <p:sldId id="291" r:id="rId34"/>
    <p:sldId id="28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16:57.389"/>
    </inkml:context>
    <inkml:brush xml:id="br0">
      <inkml:brushProperty name="width" value="0.05292" units="cm"/>
      <inkml:brushProperty name="height" value="0.05292" units="cm"/>
      <inkml:brushProperty name="color" value="#FF0000"/>
    </inkml:brush>
  </inkml:definitions>
  <inkml:trace contextRef="#ctx0" brushRef="#br0">10901 19032</inkml:trace>
  <inkml:trace contextRef="#ctx0" brushRef="#br0" timeOffset="393.513">10901 19032</inkml:trace>
  <inkml:trace contextRef="#ctx0" brushRef="#br0" timeOffset="15836.9323">15557 7391,'18'17,"35"1,35 0,0-18,36 0,17 0,35 0,71 0,-17 0,34 0,1 0,-18 0,53 0,-36 0,1 0,-1 0,-34 0,-19 0,-70 0,1 0,-19 0,-35 0,18 0,-53 0,18 0,-19 0,-16 0,17 0,-18 0,-17 0,-1 0,1 0,-1 0,19 0,17 0,35 0,71 17,-1 19,19-1,-1 0,1-35,-1 0,0 0,-17 0,-71 0,-17 0,35-18,-71 18,-17 0</inkml:trace>
  <inkml:trace contextRef="#ctx0" brushRef="#br0" timeOffset="17123.953">2981 9366,'0'0,"71"-17,-1-1,54 0,52 1,36-19,-1 36,72 0,16 0,19 0,-1 0,1 0,-18 0,-36 0,1 0,-1 0,-34 0,-19 0,-34 0,-36 0,0 0,18 0,-36 0,18 0,36-17,-18-1,-18 0,17-34,1 34,-18 18,18 0,17 0,1 0,17 0,70 0,1 0,35 0,-18 0,-17 0,-1 0,-34 0,-54 0,18-18,-141 18,-18 0,-17 0</inkml:trace>
  <inkml:trace contextRef="#ctx0" brushRef="#br0" timeOffset="18868.7046">14552 9190,'18'0,"-1"0,36 0,0 0,35 0,36 0,52 0,36 0,17 0,36 0,-36 0,71 0,-18 0,36 0,-18 0,17 0,1 0,34 0,19 0,-1 0,-17 0,17 0,1 0,-18 0,-54 0,-34 0,0 0,-71 0,-18 0,0 0,-52 0,-1 0,-52 0,-36 0,0 0,-17 0</inkml:trace>
  <inkml:trace contextRef="#ctx0" brushRef="#br0" timeOffset="19886.6208">2963 10777,'0'0,"141"0,36 0,52 0,53 0,18 0,18 0,34 0,19 0,-1 0,-52 0,-1 0,-34 0,-37 0,-51 0,-37 0,-70 0,-35 0,-35 0,0 0,-1 0</inkml:trace>
  <inkml:trace contextRef="#ctx0" brushRef="#br0" timeOffset="22917.6725">11448 10619,'0'0,"35"0,0 0,18 0,35 0,36 0,17 0,71 0,-18 0,53 0,17 0,18 0,18 0,-18 0,18 0,-35 0,-1 0,-34 0,-1 0,-53 0,-52 0,-1 0,-34 0,-1-18,18 0,-36 1,1-19,-36 19,36-19,-1 19,1-1,-36 18,53-17,-17-1,17 0,-35 18,35 0,0 0,36 0,17 0,18 0,35 0,52 0,-16 0,-1 0,36 0,-1-35,1 0,-1-18,36 0,-35 0,-18 18,-18-1,-17 36,-1 0,-16 0,16 0,1 18,-71 0,35-1,-17 1,-71 0,-17-1,-36-17,18 0,-35 0,35 0,17 0,-35 0,36 0,17 0,-17-17,-1-1,-52 18,35 0,0 0,0 0,-36 0,19 0,16 0,-34 0,35 18,0-1,0 1,17 0,36-1,-70-17,16 0,1 0,-35 0,35 0,-18 0,18 0,-18-17,-17 17,0 0,-1 0,1 0,0 0</inkml:trace>
  <inkml:trace contextRef="#ctx0" brushRef="#br0" timeOffset="24021.0686">1940 12453,'0'-18,"18"1,0 17,34 0,37 0,-1 0,35 0,18 0,18 0,53-18,-71 0,18-17,-71 35,35 0,-87 0,17 0,-36 0,1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32:28.270"/>
    </inkml:context>
    <inkml:brush xml:id="br0">
      <inkml:brushProperty name="width" value="0.05292" units="cm"/>
      <inkml:brushProperty name="height" value="0.05292" units="cm"/>
      <inkml:brushProperty name="color" value="#FF0000"/>
    </inkml:brush>
  </inkml:definitions>
  <inkml:trace contextRef="#ctx0" brushRef="#br0">13123 4339,'71'0,"-18"0,53-35,-53 35,70 0,0 0,19 0,-1 0,35 0,0 0,19 0,-19 0,-35 0,35 0,1 0,52 18,18 34,0-16,18 17,-1-36,-35-17,36 0,-36 0,36 0,-36 0,36 0,-18 0,-18 0,0 0,1 0,-19 0,-34 0,-1 0,1 0,-54-17,18-36,-53 35,0 0,-17 18,17-17,18-1,-35 1,-36 17,35-18,-17 0,-35 18,17 0,-17 0,0 0,17-17,-35-1,35 18,-17 0,-1 0,1 0,-53 0,-142 18,-70 35</inkml:trace>
  <inkml:trace contextRef="#ctx0" brushRef="#br0" timeOffset="2272.411">3881 6244,'0'0,"123"0,-17 0,17 0,1 0,-36 0,0 0,0 0,-17 0,-1 0,1 0,-18 0,18 0,17 0,0 0,0 0,36 0,-1 0,1 0,-19 0,19 0,-1 0,-35 0,1 0,34 0,1 0,17 0,17 0,-34 0,17 0,0 0,36 0,-1 0,36 0,-36 0,0 0,-17 0,18 0,-36 0,0 0,18 0,-18 0,-18 0,1 0,-1 0,-17 0,53 0,-54 0,19 0,35 0,-53 0,17 0,0 0,1 0,-36-17,18-1,17 0,-70 18,88-17,-35-1,-53 18,71 0,-18 0,-1 0,1 0,18 0,-1 0,-35 0,1 0,34 0,0 0,19 0,-19 0,1 0,17 0,-18 0,1 0,-1 0,1-18,-72 18,72-17,-36-1,-17 18,17 0,0 0,0 0,-17 0,17 0,-17 0,-19 0,37 0,16 0,-52 0,36 0,-1 0,18 0,-18 0,-35 0,35 0,-18 0,1 0,0 0,17 0,0 0,0 0,36 0,-1 0,-35 0,18 0,0 0,-18 0,-17 0,-18 0,0 0,17 0,18-18,-17 18,17 0,0 0,0 0,36 0,-18 0,17 0,36-35,-36 17,-34-17,34 18,1-1,-54 18,54-35,-36 17,35-17,-52 17,35 0,-89 18,54-17,-18-1,-36 18,54-17,-36 17,-17 0,52-18,1 0,0 18,34 0,54 0,-18 0,0 0,36 0,17-17,-53-1,18-17,-36-1,1 19,-1-1,-35 18,0 0,36 0,35 0,-18 0,0 0,18 0,-18 0,35 0,-17 0,-53 0,0 0,-18 0,-35 0,17 0,1 0,-18 0,-18 0,18 0,-18 0,-17 0,-1 0,1 0</inkml:trace>
  <inkml:trace contextRef="#ctx0" brushRef="#br0" timeOffset="6317.3162">970 10901,'0'0,"18"35,-1 18,-17-35,0 17,0 0,0-17,0-1,18 19,17-19,-17-17,0 0,17 0,35 0,19 0,-1 0,71 0,-18-17,17-36,19 18,17-36,-18 0,18 1,-35-1,-36 1,1 35,-18-1,-53 19,-36-19,1 19,0 17,-36 17</inkml:trace>
  <inkml:trace contextRef="#ctx0" brushRef="#br0" timeOffset="7117.9637">847 13229,'0'0,"0"18,17 17,1 0,-18-17,18 17,-1-17,1 0,-1-18,1 0,17 0,36 0,0-18,-1-17,1-1,-1 1,36-35,0 17,0-18,-36 18,-17 18,0-18,-35 35,-1-17,1 0,0 35</inkml:trace>
  <inkml:trace contextRef="#ctx0" brushRef="#br0" timeOffset="8311.784">1147 15557,'0'0,"17"89,1-1,-1-18,1 1,0-18,-18-35,17-1,19-34,-1-19,35 1,19-18,34-17,18-19,18 36,-53-35,17 0,-17 0,0 35,-53 0,-18 18,-35 17</inkml:trace>
  <inkml:trace contextRef="#ctx0" brushRef="#br0" timeOffset="10070.4975">13406 11571,'35'0,"-70"0,140-18,-34 1,-18-1,17 18,19-17,16-1,-34 0,17 1,36-1,-1-35,36 35,-36 18,54 0,-1 0,1 0,-1 0,0 0,-35 0,18 0,-53 0,53 0,-18 0,18 0,-18 0,0 0,18 0,-18 0,17 0,19 0,34 0,-16 53,51 0,1 0,18-18,-124 1,53-19,0 1,-35-18,17 0,1 0,-54 0,-17 0,0 0,-18 0,0 0,-17 0,17 0,-35 0,0 0,0 0,-18 0,0 0,1 0,-1 0,18 0,0 0,-18 0,18 0,0 0,-18 0,18 0,18 0,-36 0,18 0,-36 0,1 0,17 0</inkml:trace>
  <inkml:trace contextRef="#ctx0" brushRef="#br0" timeOffset="11673.1002">13617 13794,'0'0,"35"0,1-18,17 0,17 1,-17 17,35 0,1 0,52 0,-18 0,18 0,-17 0,34 0,-16 0,34 0,-35 0,18 0,-36 0,-17 0,18 0,-1 0,-35 0,0 0,1 0,16 0,-16 0,34 0,18 0,-17 0,17 0,18 0,-18 0,0 0,18 0,-18 0,17 0,-52 0,18 0,-1 0,1 0,-18 0,-1 0,-16 0,34 0,-35 0,36 0,-18 0,-18 0,18 0,-1 0,1 0,0 0,-18 0,18 0,0 0,17 0,1 0,-1 0,1 0,17 0,-18 0,-34 0,34 0,1-18,-36 0,-18 1,-17-1,-18 18,36-18,-36 1,-17 17</inkml:trace>
  <inkml:trace contextRef="#ctx0" brushRef="#br0" timeOffset="13825.4427">13935 15998,'35'0,"-17"0,35 0,-1-17,-16-1,34 18,18 0,1 0,34 0,1 0,17 0,17 0,19 0,-1 0,18 0,-17 0,-1 0,18-35,-53 0,18 17,0-17,-36 17,-35-17,36 17,-1 1,-52 17,35 0,17 0,1 0,-1 0,-17 0,17 0,36 0,-18 0,0 0,18 0,-18 0,18 0,35 0,0 17,-18 18,36 1,-35-19,-36-17,35 0,0 0,1 0,-18 0,17 0,0 0,36 0,-36 0,1 0,-36 0,35 0,-17 0,-18 0,-17 0,-19 0,1 0,-18 0,-17 0,-18 0,0 0,0 0,-18 0,18 0,0 0,-18 0,18 0,0 0,-18 0,18 0,0 0,-35 0,17 0,-17 0,-1 0,1 0,0 0,34 0,19 0,-36 0,36 0,17 0,0 0,-17 0,17 0,-17 0,-36 0,18 0,0 0,-36 0,1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33:11.101"/>
    </inkml:context>
    <inkml:brush xml:id="br0">
      <inkml:brushProperty name="width" value="0.05292" units="cm"/>
      <inkml:brushProperty name="height" value="0.05292" units="cm"/>
      <inkml:brushProperty name="color" value="#FF0000"/>
    </inkml:brush>
  </inkml:definitions>
  <inkml:trace contextRef="#ctx0" brushRef="#br0">2963 9013,'18'0,"0"0,-1 0,36 0,18 0,35 0,70 0,53 0,18 0,35 0,36 0,-1 0,54 0,-54 0,36 0,-35 0,-54 0,-35 0,-52 0,-18 0,-89 0,-52 0,17 0</inkml:trace>
  <inkml:trace contextRef="#ctx0" brushRef="#br0" timeOffset="972.739">5874 7232,'0'0,"141"18,35 17,18 0,-53 0,53 1,18-1,-18-17,18 35,-1-1,36 1,-35-17,17-1,-17-35,53 0,-1 0,1 0,-36 0,36 0,17 0,18 0,-18 0,18 0,-18 0,53 0,-53 0,-17 0,35 0,-53 0,0 0,-18 0,-17 0,-36 0,-35 0,-17 0,-36 0,-18 0,-34 0,-1 0,-17 0,-1 0,1 0</inkml:trace>
  <inkml:trace contextRef="#ctx0" brushRef="#br0" timeOffset="1962.9672">12594 5874,'0'0,"177"0,-1 17,0 19,71-19,-17 1,34 17,-35-35,18 0,18 0,17 0,-17 0,-1 0,1 0,0 0,-1 0,1 0,-36 0,0 0,-17 0,-18 0,0 0,-18 0,-34 0,-19 0,1 0,-36 0,0 0,53 0,-35-35,-18 17,35 1,1-1,-53 18,34 0,19 0,-1 0,1 0,-18 0,17 0,1 0,-1 0,0 0,-17 0,18 0,35 0,-18 0,-18 0,1 0,-1-18,-70 18,35-17,-17-1,-54 18,1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35:43.627"/>
    </inkml:context>
    <inkml:brush xml:id="br0">
      <inkml:brushProperty name="width" value="0.05292" units="cm"/>
      <inkml:brushProperty name="height" value="0.05292" units="cm"/>
      <inkml:brushProperty name="color" value="#FF0000"/>
    </inkml:brush>
  </inkml:definitions>
  <inkml:trace contextRef="#ctx0" brushRef="#br0">12118 7373,'0'0,"53"0,0 0,17 0,-34 0,34 0,1 0,-18 0,35 0,-18 0,19 0,-1 0,0 0,18 0,0 0,17 0,1 0,-1 0,-17 0,17 0,1 0,-1 0,1 0,-36 0,35 0,-17 0,-18 0,18 0,0 0,0 0,0 0,0 0,-18 0,0 0,0 0,0 0,-17 0,17 0,-17 0,-18 0,0 0,17 0,-17 0,18 0,-1 0,1 0,17 0,0 0,0 0,0 0,-17 0,17 0,-17 0,17 0,0 0,36 0,-19 0,54 0,18 0,17 0,-18 0,0 0,-17 0,-18 0,-17 0,-1 0,-35 0,1 0,-19 0,1 0,-36 0,18 0,17 0,-17 0,0 0,0 0,-18 0,18 0,0 0,-35 0,35 0,0 0,-18 0,18 0,0 0,-18 0,18 0,0 0,-18 0,1 0,16 0,-16 0,17 0,0 0,-18 0,35 0,1 0,-18 0,-18 0,0 0,1 0,-1 0,-17 0,-1 0,1 0,0 0,-1 0,1 0,-1 0,36 0,-17 0,-19 0,19 0,-19-18,1 18,0 0</inkml:trace>
  <inkml:trace contextRef="#ctx0" brushRef="#br0" timeOffset="1348.5936">3792 8625,'0'18,"36"-18,17 0,35 0,0 0,35 0,1 0,17 0,18 0,17 35,-35-35,106 18,-53 0,0 35,-17-36,-36-17,17 0,-34 0,-36 0,-35 0,0 0,-35 0,-1 0</inkml:trace>
  <inkml:trace contextRef="#ctx0" brushRef="#br0" timeOffset="2428.963">3651 5891,'0'0,"18"0,17 0,36 18,-1 0,-34-18,52 0,35 0,1 0,17 0,18 0,17 0,0 0,54 0,-19 0,19 0,34 0,1 0,-36 0,36 0,-36 0,-17 0,-36 0,0 0,-34 0,16 0,-70 0,1 0,-19 0,-17 0,-35 0,-1 0,19 17</inkml:trace>
  <inkml:trace contextRef="#ctx0" brushRef="#br0" timeOffset="3366.9169">14534 5874,'0'0,"106"0,53 0,17 0,1 0,34 0,-17 0,18 0,0 0,-18 0,18 0,-36 0,0 0,1 0,34 0,-17 0,18 0,0 0,-18 0,53 0,-18 0,36 0,-36 0,-17 0,-36 0,0 0,-35 0,18 0,-18 0,0 0,18 0,18 0,-1 0,0 0,1 0,-36 0,-18 0,-52 0,-36 0,-17 0,-1 0</inkml:trace>
  <inkml:trace contextRef="#ctx0" brushRef="#br0" timeOffset="4482.475">3351 7232,'0'0,"124"0,88 0,-18 0,53 0,17 0,18 0,18 0,-18 0,18 0,-18 0,18 0,-35 0,-36 0,-17 0,-36 0,-88 0</inkml:trace>
  <inkml:trace contextRef="#ctx0" brushRef="#br0" timeOffset="13233.242">3104 11589,'0'0,"36"0,34 0,-17 0,35 0,36-18,-36 18,71 0,17 0,-35 0,36 0,-19 0,19 0,-36 0,35 0,-17 0,-18 0,0 0,18 0,-35 0,-36 0,35 0,-70 0,35 0,-17 0,17 0,-17 0,17 0,0 0,0 0,0 0,36 0,-1 0,-34 0,34 0,-17 0,17 0,1 0,-36 0,35 0,1 0,-1 0,18 0,18 18,-35-1,-1 1,1 17,-54-35,18 0,-35 0,36 0,-19 0,1 0,-18 0,17 0,1 0,17 18,-35-18,53 18,-36-1,36 1,-71-18,53 0,-17 0,17 0,0 0,36 0,-1 0,-34 0,-1 0,0 0,35 0,1 0,-18 0,17 0,1 0,-1 0,18 0,-17 0,17 0,-18 0,1 0,-1 0,-35 0,1 0,-1 0,0 0,18 0,-36-18,-17 1,0 17,71-18,-71 18,70 0,53 0,1 0,-1 0,1 0,34-35,-70 17,-17-17,-18 17,-18 0,-18 1,1-1,-36 1,-17-1,17 0,-17-17,-18 0,18-18,-18 35,0-17,0 17,0-17,0 17,0 1,0-1,0-17,-36-18,19 18,-1-1,0 19,-17-19,0 1,-1 0,19 35,-36-35,-18 17,1-17,-1-1,1 1,-36-18,-18 18,-34-36,-1 1,0 34,0-16,-17 34,17-35,-17 35,35 1,-53-1,53-17,-18 17,71 18,-1 0,1 0,35 0,0 0,18 0,0 0,0 0,-1 0,-34 0,17 0,-35 18,-1-1,-16 1,16 0,-16-1,-19 19,36-19,0 1,17-18,-17 0,0 0,-36 0,36 0,-35 0,34 0,1 0,18 0,-18 0,17 0,36 0,-18 0,-18 0,1 0,-19 0,-16 0,16 0,-16 0,-1 0,-18 0,36 0,-35 0,34 0,19 0,-1 0,1 0,17 0,0 0,-18 0,18 0,1 0,-19 0,36 0,-18 0,0 0,18 0,-18 0,0 0,0 0,18 0,-18 0,0 0,17 0,-16 0,-1 0,0 0,-18 0,1 0,17 0,-18 0,-17 0,17 0,1 0,17 0,-18 0,-17 0,18-18,-1 1,36 17,-53-18,35 0,17 18,-34 0,-1 0,18 0,-17 0,-18 0,17 0,1 0,17 0,-36 0,19 0,-1 0,-17 0,18 0,17 0,0 0,0 0,18 0,-18 0,0 0,17 0,-17 0,1 0,16 0,-17 0,0 0,18 0,-35 0,-1 0,1 0,34 0,-34 0,-1 0,18 0,0 0,-17 0,34 0,-16 0,16 0,19 0,-1 0,0 0,-17 0,17 0,1 0,-18 0,-1 18,-34-18,52 0,-35 0,-17 18,34-1,19 19,-36-19,-18 1,18-1,36 1,-36 17,0-35,35 18,-17 0,17-1,1 1,17 0,-18-1,18 1,0 0,-18-1,18 1,0-1,-17 1,17 0,0 17,0 0,0-17,0 17,0 0,0 18,17-35,-17 17,18 1,-18-19,18 18,-1 1,1-36,-18 35,18-17,-1-1,-17 1,0 0,0-1,0 1,-17 0</inkml:trace>
  <inkml:trace contextRef="#ctx0" brushRef="#br0" timeOffset="18431.8716">9648 13335,'0'0,"71"0,-18 0,17 0,-34 0,52 0,0 0,36 0,34 0,-17 0,1 0,34 0,0 0,1 0,70 18,-36 35,1-1,0-16,-36-19,-52-17,17 0,17 0,-52 0,18 0,-1 0,-35 0,1 0,-19 0,18 0,36 0,17 0,35 0,-17 0,17 0,1 0,-1 0,-35 0,0 0,18 0,-35 0,-36 0,35 0,-17 0,53 0,-36 0,19 0,-1 0,17 0,-69 0,34 0,-35 0,0 0,1 0,-19 0,18 0,-17 0,-18 0,17 0,1 0,17 0,-17 0,17 0,0 0,0 0,0 0,1 0,-19-17,1-1,-1 0,19 1,-19-1,1 18,52-17,-70-1,53 0,-18 1,-17-1,-1 0,1 1,-18-1,-36 18,36-18,-35 18,-1 0</inkml:trace>
  <inkml:trace contextRef="#ctx0" brushRef="#br0" timeOffset="19752.7714">12541 14746,'0'0,"88"0,36 0,-1 0,18 0,18 0,-35 0,17 0,35 0,36 0,-36 0,18 0,-17 0,70 0,-53 0,17 0,1 0,53 0,-36 0,-17 0,17 0,-35 0,18 0,-1 0,-34 0,-1 0,0-18,-52-17,-18 0,17 17,18 1,18-19,17 19,1-1,-18 0,17-17,0 35,36 0,-18 0,18 0,17 0,-17 0,-1 0,19 0,-19 0,-17 0,18 0,-36 0,1 0,-36 0,35 0,-17 0,-18 0,18 0,-53 0,0 0,-54 0,19 0,-36 0,-17 0,0 0,-1 0</inkml:trace>
  <inkml:trace contextRef="#ctx0" brushRef="#br0" timeOffset="21920.7762">4974 16457,'0'0,"88"0,36 0,17 0,-18 0,54 0,-1 18,18 17,36 0,-19 18,36 0,-18-18,18 18,18 0,-36-35,-17-18,17 0,18 0,-18 0,1 0,-1 0,18 0,-53 0,53 0,-18 0,1 0,-19 0,19 0,-1 0,18 0,-18 0,0 0,18 0,-17 0,-1 0,-53 0,36 0,-71 0,36 0,-19 0,-17 0,18 0,-53 0,53 0,-89 0,36-18,0 1,-53-1,0 18,17-18,-34 1,-1 17,18-18,-18 18,-17 0,-1 0,1 0,0-18</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36:28.159"/>
    </inkml:context>
    <inkml:brush xml:id="br0">
      <inkml:brushProperty name="width" value="0.05292" units="cm"/>
      <inkml:brushProperty name="height" value="0.05292" units="cm"/>
      <inkml:brushProperty name="color" value="#FF0000"/>
    </inkml:brush>
  </inkml:definitions>
  <inkml:trace contextRef="#ctx0" brushRef="#br0">8520 10883,'52'0,"-16"0,34 0,-17 0,0 0,18 0,-1 0,18 0,-17 0,-18 0,17 0,1 0,-18 0,-18 0,36 0,-18 0,0 0,17 0,-17 0,-18 0,36 0,-18 0,0 0,0 0,17 0,1 0,-18 0,17 0,18 0,-17 0,17 0,-17 0,17 0,-35 0,35 0,18 0,-18 0,0 0,-17 0,17 0,-35 0,35 0,0 0,-17 0,-1 0,19 0,-19 0,18 0,-35 0,36 0,-19 0,18 0,-17 0,-36 0,18 0,-18 0,1 0,16 0,-16 0,-1 0,18 0,0 0,-18 0,0 0,1 0,-1 0,0 0,18 0,-18 0,1 0,-1 0,0 0,18 0,0 0,0 0,0 0,18 0,-36 0,35 0,1 0,-18 0,17 0,1 0,17 0,-17 0,17 0,0 0,36 0,-19 0,19 0,-1 0,1 0,-18 0,-1 0,-16 0,-19 0,-17 0,0 0,0 0,-18 0,18 0,0 0,-18 0,18 0,0 0,0 0,18 0,-18 0,-18 0,71-17,-53-1,17 18,18 0,1 0,-1 0,35 0,1 0,-36 0,0 0,-17 0,-1 0,-35 0,1 0,-19 0,1 0,0 0</inkml:trace>
  <inkml:trace contextRef="#ctx0" brushRef="#br0" timeOffset="1397.159">18821 10848,'17'0,"1"0,35-18,-18 18,0 0,36 0,17 0,36 0,17 0,-53 0,35 0,1 0,-1 0,-34 0,34 0,-17 0,17 0,-34 0,-1 0,-18 0,1 0,-18 0,-18-17,0-1</inkml:trace>
  <inkml:trace contextRef="#ctx0" brushRef="#br0" timeOffset="3581.0242">3369 12012,'53'0,"-18"0,53 0,18 0,35 0,0 0,18 0,18 0,34 0,-34 0,-1 0,-35 0,0 0,-17 0,-1 0,-35 0,1 0,-19 0,18 0,-17 0,-18 0,0 0,0 0,17 0,-17 0,35 0,-17 0,-1 0,-17 0,36 0,16 0,-16 0,-19 0,18 0,-35 0,35 0,1 0,34 0,-35 0,0 0,36 0,-36 0,36 0,-54 0,1 0,-18 0,0 0,-1 0,-16 0,17 0,0 0,-18 0,18 0,0 0,-18 0,18 0,-18 0,-17 0,-1 0,1 0,0 0</inkml:trace>
  <inkml:trace contextRef="#ctx0" brushRef="#br0" timeOffset="6188.5938">10989 12188,'18'0,"-36"0,53 0,-17 0,17 0,0 0,-17 0,0 0,-1 0,1 0,0 0,17 0,0 0,18 0,-18 0,1 0,-1 0,0 0,18 0,0 0,-18 0,1 0,-19 0,36 0,18 0,-18 0,0 0,0 0,-1 0,-16 0,17 0,0 0,-18 0,53 18,-17 0,34-1,-34 1,-18 0,17-1,-17-17,36 0,-19 0,18 0,0 0,1 0,-1 0,-18 0,1 0,-36 0,18 0,35 0,-35 0,18-17,-18-1,0 0,0 18,17 0,-17 0,0 0,18 0,-19 0,37 0,-19 0,18 0,-17 0,0 0,17 0,-35 0,17 0,1 0,17 0,0-17,18-1,-35 0,-19 1,1-1,0 1,0-1,-18 18,18-18,0 1,0-1,-18 0,1 18,17 0,-18-17,0-1,1 18,16 0,1 0,0 0,-17 0,16 0,19 0,0 0,-19 0,37 0,-19 0,18 0,-17 0,17 0,36 0,-18 0,17 0,0 0,1 0,-18 0,17 0,1 0,-36 0,35 0,-34 0,-1 0,-18 0,19 0,-1 0,18 18,-36-1,18 1,18 0,-53-1,0-17,17 0,-17 0,-17 0,17 0,-36 0,19 0,-1 0,0 0,0 0,1 0,17 0,-18 0,18 0,0 0,0 0,17 0,1 0,-18 0,17 0,1 0,-18 0,17 0,18 0,-17 0,-1 0,-17 0,18 0,-18 0,-18 0,18 0,-18 0,1 0,-1 0,-17 0,17 0,-35-17,17 17,1 0,0 0,-1 0,1 0</inkml:trace>
  <inkml:trace contextRef="#ctx0" brushRef="#br0" timeOffset="8908.0506">4410 13370,'0'0,"70"0,1 0,-1 0,19 0,16 0,19 0,-1 0,1 0,17 0,0 0,35 0,-17 0,18 0,-36 0,35 0,-17 0,17 0,-35 0,36 0,-19 18,1 35,-18-36,0 19,36-1,-1 0,-17-17,0 35,-18-36,-18-17,1 0,-18 0,17 0,1 0,-36 0,35 0,36 0,-36-17,-34-1,-19 1,1-1,-1 0,-34 18,16 0,19 0,-53 0,35 0,0 0,-18 0,35 0,19 0,-37 0,54 18,0 0,-18-1,-35-17,35 0,1 0,-19 0,18 0,1 0,-1 0,-18 0,19 0,-37 0,72 0,-71 0,35 0,0 0,0 0,1 0,34 0,-35 0,0 0,1 0,16 0,-16 18,17-1,17 1,0 17,1-17,-36 0,36-1,-36 1,-18-18,19 0,-1 0,-18 0,18 0,-17 0,17 0,-17 0,35 0,-36-18,18 1,-35 17,35 0,-17 0,17 0,0 0,36 0,17 0,-18 17,1 19,-1-1,1-17,35-1,-1 18,-16-17,-54-18,70 0,-34 0,17 0,-53 0,36 0,-1 0,-35 0,36 0,-1 0,-34-18,-19 1,1-1,-1 1,-52 17,52-18,-34 18,-1 0,35 0,-17 0,-17 0,70 0,-54 0,72 18,-1-1,-34 18,34-17,-17-18,0 0,17 0,1 0,17 0,18 0,-36 0,-17 0,17 0,-17-18,-35 1,-36 17,36 0,17-18,-18 1,-17 17,0 0,18 0,17 0,35 0,1 35,-1 0,1-17,-18-1,-36-17,36 18,17 0,-52-18,17 0,-17 0,-1 0,1 0,17 0,36 0,-1 0,-35-18,18-17,-35 17,17 0,-35 18,17-17,1-1,-54 18,54-17,-36 17,1 0,34 0,1 0,17 0,-18 0,-17 0,18 0,-1 0,-17 0,-17 0,17 0,-1 0,-16 0,52-18,-35 0,0 1,-36 17,54-18,-18 0,-18 1,0-1</inkml:trace>
  <inkml:trace contextRef="#ctx0" brushRef="#br0" timeOffset="9976.271">1482 14746,'0'0,"53"-18,35 1,0-1,35-17,1 35,88 0,52 0,1 0,17 0,35 0,36 0,71 0,69 0,-69 0,-71 0,-18 0,-106 0,-35 0,-35 0,-89 0,-34 0,-19 0,1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17:27.118"/>
    </inkml:context>
    <inkml:brush xml:id="br0">
      <inkml:brushProperty name="width" value="0.05292" units="cm"/>
      <inkml:brushProperty name="height" value="0.05292" units="cm"/>
      <inkml:brushProperty name="color" value="#FF0000"/>
    </inkml:brush>
  </inkml:definitions>
  <inkml:trace contextRef="#ctx0" brushRef="#br0">10037 4427,'35'0,"18"0,17 0,18 0,54 0,34 0,53 0,106 0,18 0,123 0,1 0,17 0,35 0,88 0,-141 0,71 0,-124 0,-105 0,-53 0,17-53,-71 36,-16-36,-72 35,-35 1,-35 17,-35 0,-1 0,1 0,0 0,-1 0,1 0,0 0,-1 0,1 0,-1 0,1 0,35 0,18 0,-1 17,18 1,1-18,69 0,19 0,34 0,19 0,34 0,18 0,18 0,18 0,-1 0,36 0,18 0,-1 0,-17 0,-36 0,-52 0,-18 0,-71 0,-35 0,-53 0,-17 0,-53 0,17 0,-17 0</inkml:trace>
  <inkml:trace contextRef="#ctx0" brushRef="#br0" timeOffset="857.275">2946 5821,'0'0,"53"-18,17 1,1 17,87-18,1 0,-18-17,-17 35,52 0,-17 0,-53 0,17 18,-70-18,18 0,-36 17</inkml:trace>
  <inkml:trace contextRef="#ctx0" brushRef="#br0" timeOffset="4459.3335">8431 6032,'0'-17,"36"17,-19 0,19 0,-1 0,0 0,18 0,18 0,-18 0,17 0,1 0,-1 0,-35 0,36 0,0 0,17 0,0 0,0 0,0 0,1 0,16 0,-16 0,34 0,-17 0,-18 0,36 0,-36 0,18 0,-18 0,18 0,17 0,-35 0,36 17,-1 1,1 0,-18-1,17 1,-35 0,18 17,-18 0,18-17,-18 0,71 17,17 18,36-18,0 18,35 0,-18-36,18-17,-18 0,-35 0,18 0,0 0,-36 0,-35 0,18 0,-18 0,35 0,-35 0,53 0,-17 0,-1 0,1 0,17 0,0-17,-53-18,18-1,-1 19,-17-36,-17 35,-1 0,1 1,-1-18,-17 17,-18 0,-17 1,35-1,-53 0,52 1,-16-1,17 0,-18 1,18-1,-54 18,72-18,-54 1,19-1,-19 1,1-1,-1 0,-34 18,87-17,-35-1,18 0,-18-17,36 17,-36 18,35 0,1 0,-36 0,36 0,-36 0,0 0,35 0,19 0,16 0,-17 0,1 0,16 0,-17 0,18 0,-18 0,-17 0,17 0,18 0,-54 0,19 0,-36 0,18 0,-53 0,17 0,1 0,-1-17,-52 17,35 0,-35 0,17 0,0 0,-17 0,17 0,-17 0,17 0,-17 0,-1 0,-52 17,0 1</inkml:trace>
  <inkml:trace contextRef="#ctx0" brushRef="#br0" timeOffset="6284.6883">3316 7620,'0'0,"35"-18,36 18,-18-17,17-1,1 0,0 1,17-1,-18 18,18 0,36 0,17 0,35 0,71 0,-35 18,17 17,-17-35,17 0,1 0,-1 0,-17 0,-36 0,36 0,-71 0,18 0,-54 0,19 0,-1 0,-52 0,-18 0,17 0,-17 0,0 0,0 0,18 0,17-18,18 1,-36-1,-17 18,35 0,-17 0,17 0,-17 0,17 0,-35 0,35 0,-18 0,19 0,-19 0,18 0,-17 0,-18 0,0 0,17 0,1 0,-1 0,1 0,17 0,36 0,-1 0,18 0,-17 0,17 0,-18 0,1 0,-36 0,0 0,-17 0,17 0,-17 0,-19 0,1 0,0 0,18-17,-54-1,1 18,0 0,-1-18</inkml:trace>
  <inkml:trace contextRef="#ctx0" brushRef="#br0" timeOffset="22404.4556">16245 7602,'0'0,"53"0,18 0,-18 0,35 0,35 0,-34 0,34 0,18 0,36 0,34 0,19 0,17 0,35 0,71 0,-18 0,17 0,-34 0,35 0,-36 0,1 0,-18 0,-1 0,19-53,-53 1,-18 16,-1-17,-16 36,-54-36,18 35,-53-35,-17 36,-18-1,-71 0,18 1,-36 17,1 0</inkml:trace>
  <inkml:trace contextRef="#ctx0" brushRef="#br0" timeOffset="24955.6834">7320 8943,'0'0,"18"0,70-18,18 1,-36 17,36 0,35 0,18 0,-18 0,36 0,69 35,-69 0,-1 0,-17 1,17-19,-17 36,0-35,-18 0,-18-18,54 0,-1 0,36 0,17 0,1 0,16 0,-51 0,16 0,-17 0,0 0,-53 0,-17 0,-18 0,-1 0,-16 0,-19 0,36 17,-35 1,-18-1,-36-17,54 18,-18 0,-36-18,1 0</inkml:trace>
  <inkml:trace contextRef="#ctx0" brushRef="#br0" timeOffset="25929.9126">17057 9172,'0'0,"88"0,0 0,18 0,53 0,17 0,1 0,34 0,-17 0,53 0,-18 0,1 0,-19 0,-16 0,-19 0,-53 0,-34 0,16 0,-52 0,18 0,-1 0,-17 0,18 0,-18 0,0 0,-36 0,19 0,-1-17,0 17,0 0,36-18,-36 0,1 18,17 0,-18 0,35-17,-17 17,-35-18,0 18</inkml:trace>
  <inkml:trace contextRef="#ctx0" brushRef="#br0" timeOffset="28058.1596">4992 10319,'0'0,"35"0,18 0,18 0,17 0,18 0,70 0,0 0,1 0,34 0,1 0,17 17,-17 36,0-35,35 35,-18 0,18 0,-35-18,-1 0,-17-17,-70-18,17 0,18 0,-36 0,-35 0,-35 0,-18 0,1 0,-19 0,19 0,-1 0,-17 0,17 0,-18 0,54 0,17 0,18 0,-53 0,35-18,18 1,-35-1,-19 18,54-18,-53 1,-17 17,16 0,-34 0,17 0,-17 0,0 0,-1 0,1 0,0 0,-1 0,1 0,17 0,0 0,1 0,-1 0,0 0,-17 0,17 0,0 0,-17 0,0 0</inkml:trace>
  <inkml:trace contextRef="#ctx0" brushRef="#br0" timeOffset="32320.9646">19650 10442,'17'0,"36"0,18 0,52 0,-70-17,71-1,-1 0,36-17,17 17,1 18,70 0,-18 0,0 0,36 0,-36 0,18 0,-53 0,18 0,-71 0,18 0,-71 0,35 0,-70 0,35 0,-17 0,0 0,-19 0,1 0,18 0,17 0,0 0,0 0,1 0,34 0,1 0,-36 0,-18 0,-17 0,-35 0,0 0,-1 0</inkml:trace>
  <inkml:trace contextRef="#ctx0" brushRef="#br0" timeOffset="33749.8387">3104 12047,'18'0,"35"0,0 18,35 17,18-17,17 17,19-17,16 35,-34-36,-1 1,1 0,-54-1,-17 1</inkml:trace>
  <inkml:trace contextRef="#ctx0" brushRef="#br0" timeOffset="39060.734">3722 13600,'35'0,"0"0,18 0,0 0,-18 0,36 0,53 17,-1 18,18-17,35 17,36 1,0-1,-1 0,1-17,-35-18,52 0,0 0,18 0,-53 0,18 0,-36 0,-17 0,-53 0,17 0,1 0,-1 0,-17 0,0 0,-18 0,0 0,0 0,1 0,34 0,18 0,-17 0,34 0,-16 0,-1 0,35 0,-17 0,-18 0,18 0,-18 0,-18 0,1 0,-36 0,0 0,0 0,0 0,-17 0,-18 0,0 0,0 0,-18 0,-17 0,17 0,18 0,-18 0,18-18,-35 1,17 17,-17 0,-1 0,19 0</inkml:trace>
  <inkml:trace contextRef="#ctx0" brushRef="#br0" timeOffset="40129.2476">17163 13723,'0'0,"17"0,1 0,0-18,17 1,18-1</inkml:trace>
  <inkml:trace contextRef="#ctx0" brushRef="#br0" timeOffset="41070.9144">11942 13600,'17'-18,"18"0,18 1,0 17,-17 0,16 0,1 0,-17 0,17 0,-36 0,1 0</inkml:trace>
  <inkml:trace contextRef="#ctx0" brushRef="#br0" timeOffset="42358.0689">22084 13688,'0'0,"106"0,52 0,19 0,35 0,-36 0,53-18,-70 0,-71 1,-17-1,-36 1</inkml:trace>
  <inkml:trace contextRef="#ctx0" brushRef="#br0" timeOffset="43959.5839">4815 15487,'0'0,"71"-18,-36 18,36-17,-18 17,17 0,-17 0,35 0,18 0,0 0,18 0,-1 0,0 0,19 0,16 0,-52 0,18 0,-1 0,-35 0,0 0,1 0,17 0,-54 0,1 0,0 0,-17-18,-1 0,-18 18,1 0,17 0,-17 0,0 0,35-17,-18-1,18 18,17-18,-52 18,35 0,0-17,-36-1,1 18</inkml:trace>
  <inkml:trace contextRef="#ctx0" brushRef="#br0" timeOffset="47364.3847">15011 15346,'0'0,"35"0,18 0,0 0,-18 0,18 0,0 0,17-18,-52 18,70-17,-17-1,-18 18,17 0,-17 0,18 0,-1 0,1 0,-18 0,17 0,1 0,-36 0,36 0,-18 0,17 0,-52 0,52 0,1 0,17 0,-35 0,35 0,18 0,-53 0,18 0,-18 0,17-18,-35 1,-17 17,17-18,-17 18,17 0,0 0,-17 0,17-18,-17 1,0 17,-1 0,1 0,0 0,34-18,-16 0,17 18,0-17,-36 17,54-18,-36 1,0 17,36-18,-36 18,36-18,-36 1,0 17,1 0,-1-18,0 18,18 0,-35 0,17 0,-17 0,17 0,0 0,-17 0,35 0,0 0,-18 0,0 0,-17 0,17 0,0 0,-17 0,0 0,-1 0,1 0,0 0,34 0,-16 0,-19 0,19 0,-19 0,1 0,0 0</inkml:trace>
  <inkml:trace contextRef="#ctx0" brushRef="#br0" timeOffset="50256.1812">6950 16669,'17'0,"1"0,0 0,35 0,-18 0,35 0,1 0,17 0,0 0,36 0,17 0,18 0,-54 0,54 0,-18 0,18 0,-53 0,17 0,-34 0,16 0,-16 0,16 0,1 0,-18 0,36 0,17 0,-35-18,17 0,-70 1,18-1,-1 1,-17 17,36-18,-19 0,-52 18,52 0,1 0,-1 0,-34 0,34 0,18 0,-17 0,0 0,17 0,-35 0,35 0,-18 0,1 0,-36 0,0 0,-17 0</inkml:trace>
  <inkml:trace contextRef="#ctx0" brushRef="#br0" timeOffset="51276.5986">22049 15258,'0'0,"53"0,70-18,36-17,52 17,-34 18,52-18,-17-17,-1 0,1-18,-53 35,-71 1,-35-1,-35 18,-1 0,1 0</inkml:trace>
  <inkml:trace contextRef="#ctx0" brushRef="#br0" timeOffset="54575.3829">13917 16863,'0'0,"35"0,36 0,-1 0,-17 0,0 0,18 0,17 0,-17 0,-1 0,1 0,35 0,-18 0,35 0,-17 0,18 0,34 0,-17 0,0 0,-17 0,35 0,-18 0,-18 0,1 0,-18 0,-18 0,35 0,1 0,-36 0,0 0,0 0,-17 0,17 0,-17 0,-18 0,-18 0,18 0,0 0,-36 0,19 0,-1 0,0 0,0 0,1 0,17 0,-36 0,36 0,0 0,-35 0,17 0,0 0,1 0,16 0,-16 0,-1 0,0 0,-17 0,35 0,-18 0,0 0,1 0,-1 0,18 0,-18 0,0 0,18 0,0 0,-17 0,16 0,-16 0,-19 0,19 0,-19 0,19 0,-19 0,1 0,-1 0,1 0,0 0,17 0,-17 0,17 0,-17 0,-1 0,19 0,-19 0,1 0,-1 0,1 0,0 0,-1 0,1 0,0 0,-1 0,1 0,0 0,17 0,-35-18,17 18,19 0,-19 0,36-18,-35 18,35 0,0 0,-36 0,19 0,17 0,-18 0,0 0,18 0,-18 0,18 0,-17 0,-19 0,18 0,1 0,17 0,0 0,-18 0,0 0,0 0,1 0,-1 0,18 0,-18 0,18 0,18 0,17-17,-18-1,1 1,-36 17,89-18,17 0,-53 18,71 0,-36 0,-17 0,53-35,-71 17,18 1,-36-1,-34 0,-1 18,0 0</inkml:trace>
  <inkml:trace contextRef="#ctx0" brushRef="#br0" timeOffset="57044.0258">3739 18186,'0'0,"89"0,-1 0,0 0,18 0,-18 0,-35 0,18 0,-19 0,1 0,-17 0,17 0,-1 0,-16 0,17 0,17 0,-17 0,35 0,18 0,0 0,-18 0,18 0,-18 0,0 0,1 0,-19 0,-35 0,18 0,0 0,-17 0,16 0,1 0,0 0,-17 0,52 17,-53-17,36 0,-18 0,-1 0,19 0,0 0,-19 0,37 0,69 18,-34 0,-18 17,17-17,1 17,-1-18,1 1,-1 0,-35-18,53 0,18 0,-18 0,0 0,18 0,-35 0,17 0,-18 0,1 0,-19 0,-34 0,0 0,-1 0,-17 0,18 0,-1 0,-35 0,18 0,0 0,-17 0,16 0,1 0,18 17,-36 1,0 0,-17-18,17 0,-17 0,0 17,-1-17,1 0,0 0,-1 0,1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18:34.619"/>
    </inkml:context>
    <inkml:brush xml:id="br0">
      <inkml:brushProperty name="width" value="0.05292" units="cm"/>
      <inkml:brushProperty name="height" value="0.05292" units="cm"/>
      <inkml:brushProperty name="color" value="#FF0000"/>
    </inkml:brush>
  </inkml:definitions>
  <inkml:trace contextRef="#ctx0" brushRef="#br0">18732 3933,'18'0,"35"0,18 0,17 0,0 0,18 0,53 0,-18 0,35 0,0 0,1 0,35 0,-1 0,-34 0,-1 0,-35 0,18 0,-53 0,17 0,-35 0,1 0,16-17,-52-1,0 1,-18 17,18 0,0 0,0 0,0 0,-35 0,17 0,0 0,-17 0,0 0,-1 0,1 0,0 0,-1 0,1 0</inkml:trace>
  <inkml:trace contextRef="#ctx0" brushRef="#br0" timeOffset="3174.5751">4604 5486,'0'0,"53"0,0 0,17 0,1 0,17 0,-35 0,35 0,0 0,18 0,-18 0,0 0,1 0,-1 0,-18 0,19 0,-19 0,-17 0,18 0,17 0,-35 0,53 17,-36 1,1 0,-18-18,35 0,-18 0,-17 0,18 0,-1 0,19 0,-37 0,37 0,16 0,-52 0,36 0,34 0,-35 0,0 0,36 0,-36 0,18 0,-18 0,-35 0,18 0,-18 0,-18 0,18 0,0 0,0 0,-18 0,53 0,0 0,36 0,34 0,-52 0,18 0,-1 0,-35 0,1 0,-19 0,1 0,-18 0,17 0,1 0,-1 0,-17 0,18 0,17 0,-17 0,17 0,-18 0,18 0,-35 0,18 0,-1 0,-17 0,18 0,-18 0,17 0,-17 0,18 0,-1 0,1 0,17 0,-35 0,0 0,0 0,-18 0,36 0,-18 0,-18 0,36 0,-1 0,-17 0,0 0,17 0,1 0,-18 0,18 0,17 0,-18 0,18 0,1 0,-1 0,0 0,-17 0,17 0,35 0,-35 0,1 0,-1 0,35 0,-34 0,-1 0,18 0,-18 0,0 0,-18 0,-17 0,18 0,17 0,0 0,1 0,-19 0,18 0,0 0,1 0,17 0,-54 0,37 0,-19 0,1 0,-1 0,-17 0,35 0,-17 0,17 0,-17 0,17 0,-35 0,35 0,-17 0,-1 0,-17 0,-18 0,18 0,0 0,-18 0,1 0,-19 0,19 0,-1 0,-17 0,17 0,-18 0,19 0,17 0,-36 0,36 0,0 0,-18 0,36 0,-36 0,36 0,-18 0,35 0,35 0,-34 0,34 0,1 0,-1 0,-17 0,17 0,1 0,-1 0,-17 0,18 0,-1 0,1 0,-1 0,-17 0,0 0,-18 0,-35 0,17 0,-17 0,-18 0,1 0,-19 0,1 0,0 0,-1 0,19 0,-19 0,1 0,35 0,-18-18,-17 0,17 18,-17 0,52-17,1-1,-18 18,17 0,-34 0,34 0,1 0,-18 0,-1 0,1 0,-17 0,17 0,-1 0,-16 0,17 0,0 0,-36 0,18 0,18 0,-35 0,35 0,0 0,-35 0,17 0,-18 0,36 0,0 0,-35 0,17 0,18 0,-35 0,35-18,-36 18,19 0,-1 0,18-17,-18-1,-17 18,-1 0,1 0,0 0,-1 0,1 0</inkml:trace>
  <inkml:trace contextRef="#ctx0" brushRef="#br0" timeOffset="13413.6294">8308 7214,'0'0,"35"0,53-17,18-1,-18 0,-17 18,52-35,36 17,-35 18,17 0,18 0,17 0,0 0,1 0,-1 0,-35 0,36 0,-19 0,-17 0,1 0,-19 0,-35 0,18 0,-53 0,0 0,0 0,-36 0,1 0,17 0,18 0</inkml:trace>
  <inkml:trace contextRef="#ctx0" brushRef="#br0" timeOffset="16035.2814">14693 7020,'0'0,"53"0,53 0,-53 0,17 0,-17 0,18 0,17 0,-17 0,17 0,35 18,-35 0,18-1,-17 1,34-1,-52-17,17 0,0 0,0 0,0 0,-17 0,17 0,-17 0,17 0,-35 0,35 0,18 0,-18 0,0 0,36 0,-19 0,19 0,-1 0,1 0,-1 0,-17 0,18 0,-1 0,1 0,-36 0,0 0,0 0,-17 0,17 0,-18 0,-17 0,18 0,17 0,0 0,1 0,-19 0,54 0,-54-17,18-18,18 17,-53 0,0 18,35-17,-17-1,-18 18,-18 0,18 0,0 0,-18 0,0 0,18 0,-35 0,17 0,18-18,-18 18,1 0,-19-17,19-1,-1 18,-18 0,1 0,35-18,-35 18,17 0,18 0,-18 0,18 0,0 0,-18 0,18 0,0 0,-18 0,18 0,18 0,-1 0,19 0,-1 0,18 0,17 0,-35 0,18 0,0 0,17 0,1 0,17 0,-18 0,19 0,-19 0,1 0,17 0,17 0,19 0,-36 0,18 0,-54 0,54 0,-18 0,-17 0,-36 0,0 0,-17 0,-1 0,-17 0,0-17,-18 17</inkml:trace>
  <inkml:trace contextRef="#ctx0" brushRef="#br0" timeOffset="17324.2693">4039 8484,'0'0,"18"0,35 0,0 0,17 0,19 0,69 0,-17 0,0 0,18 0,18 0,-36 0,35 0,36 0,-1 0,-17 0,18 0,0 0,-18 0,-18 0,-17 0,-18 0,-17 0,-36 0,0-17,-17-1,-19 0,-34 18,0 0,-1 0,1 0</inkml:trace>
  <inkml:trace contextRef="#ctx0" brushRef="#br0" timeOffset="18518.595">11236 8590,'18'0,"17"0,18 0,-18 0,53 0,0 0,106 0,-88 0,71 0,-1 0,0 0,-17 0,-18 0,18 0,-53 0,17 0,-34 0,-19 0,1 0,17 0,-18 0,36 18,18-1,-1 36,36-35,17 35,18-35,0-1,-17-17,70 0,-53 0,17 0,1 0,-35 0,-1 0,18 0,-18 0,1 0,-1 0,-17 0,-36 0,-34 0,-1 0,-18 0,-17 0,-18 0,1 0,-19 0,1 0,0 0,-1 0,1 0,0 0,-1 0,1 0,-1 0,1 0,0 0,17 0</inkml:trace>
  <inkml:trace contextRef="#ctx0" brushRef="#br0" timeOffset="19837.937">21925 8537,'35'18,"1"-18,34 0,18 0,54 0,16 0,36 0,18 0,-18 0,18 0,-1 0,-17 0,18 0,-53 0,-53 0,-36 0,1 0,-36 0,-17 0,-1 0</inkml:trace>
  <inkml:trace contextRef="#ctx0" brushRef="#br0" timeOffset="20953.5278">2981 9878,'18'0,"-1"0,54 0,-1 0,19 0,34 0,53 0,-34 0,34 0,0 0,1 0,34 0,-70 17,-17 1,-18 0,-36-1,1 1,-36-18,-17 0</inkml:trace>
  <inkml:trace contextRef="#ctx0" brushRef="#br0" timeOffset="24932.5591">15857 10089,'0'-17,"18"17,35 0,17 0,1 0,17 0,18 0,18 0,17 0,17 0,19 0,-36 0,18 0,-18 0,17 0,-52 0,18 0,35 0,-54 0,19 0,-1 0,1 0,-18 0,17 0,1 0,-1 0,1 0,-72 0,19 0,-18 0,-18 0,18 0,0 0,-18 0,18 0,18 0,-36 0,18 0,0 0,-18 0,18 0,0 0,-18 0,18 0,0 0,-18 0,18 0,0 0,-18 0,18 0,18 0,17 0,-35 0,0 0,18 0,-1 0,1 0,17 0,18 0,17 0,1 0,-1 0,1 0,-19 0,19 0,-1 0,18 0,-17 0,17 0,-35 0,0 0,17 0,1 0,-1 0,-35 0,1 0,-1 0,-18 0,1 0,-36 0,0 0,1 0,-54 17,0 1,-52 0</inkml:trace>
  <inkml:trace contextRef="#ctx0" brushRef="#br0" timeOffset="28138.153">3404 11483,'36'0,"-19"18,1-18,-1 0,54 17,-36-17,1 0,17 0,-1 0,19 18,-36-1,36-17,17 0,0 0,36 0,-1 0,-17 0,53 0,-18 0,18 0,-54 0,19 0,-1 0,19 0,16 0,-34 0,-18 0,17 0,0 0,19 0,-19 0,36 0,-18 0,0 0,-17 0,-1 0,0 0,19 0,16 0,-52 0,18 0,-1 0,18 0,-17 0,17 0,18 0,-36 0,18 0,-17 0,-1 0,-17 0,17 0,-52 0,-1 0,-34 0,17 0,17 0,-34 0,16 0,1 0,18 0,-18 0,0 0,0 0,-18 0,18 0,0 0,-36 0,36 0,0 0,-17 0,16 0,1 0,-17 0,17 0,-1 0,-16 0,17 0,0 0,-18 0,0 0,18 0,-18 0,1 0,-19 0,19 0,16 0,-16 0,-1 0,0 0,1 0,16 0,1 0,-17 0,34 0,-17 0,0 0,0 0,18 0,-19 0,37 0,-19 0,1 0,-18 0,0 0,17 0,18 0,-17 0,-1 0,-34 0,34 0,18 0,-17 0,17 0,-35 0,18 0,-1 0,1 0,-18 0,0 0,0 0,17 18,-52-18,70 18,-35-18,35 35,-35-35,35 0,-17 0,-18 0,17 0,1 0,-1 0,-17 0,35 0,-17 0,17 0,36 0,-1 0,-35 0,18 0,0 0,-18 0,-17 0,-1 0,36 0,-18 0,-17 0,-18 0,17 0,1 0,-36 0,36 0,-1 0,1 0,-36 0,36 0,-1 0,18 0,-17 0,17 0,-35 0,35 0,-17 0,17 0,0 0,36 0,-36 0,0 0,0 0,36 0,-36 0,-17 0,-1 0,1 0,-36 0,18 0,0 0,-18 0,18 0,0 0,-18 0,0 0,36 0,-53 0,34 0,-16 0,17 0,-18 0,0 0,71-18,-35 1,17-1,-35 18,0 0,17 0,1 0,17 0,-17 0,17 0,18 0,-18 0,18 0,-18 0,35 0,-17 0,18 0,-1 0,18 0,-17 0,-36 0,35 0,1 0,-36 0,0 0,0 0,-17 0,17 0,-17 0,17 0,0 0,36 0,-19 0,19 0,-36 0,18 0,-18 0,18 0,0 0,-18 0,0 0,0 0,0 0,-17 0,17 0,-17 0,-36 0,36-18,-36 1,-53 17,-52 17</inkml:trace>
  <inkml:trace contextRef="#ctx0" brushRef="#br0" timeOffset="29381.4883">3087 13282,'0'0,"70"-18,36 1,-18 17,53 0,36 0,-1 0,36 0,17 0,1 0,34 0,-17 0,0 0,53 0,0 0,-53 0,17 0,1 0,-18 0,0 0,0 0,-71 0,-35 0,18 0,-53 0,-36 0,-17 0,-35 0,0 0,-1 0</inkml:trace>
  <inkml:trace contextRef="#ctx0" brushRef="#br0" timeOffset="35933.3449">3069 14728,'18'0,"-1"0,1 0,0 0,17 0,-17 0,35 0,-1 0,-16 0,17 0,17 0,-17 0,71 18,-1 0,-35-1,36 19,-1-19,-17-17,0 0,17 0,-34 0,-1 0,18 0,-1 0,19 0,-1 0,-34 0,-1 0,35 0,18 0,-17 0,-1 0,1 0,17 0,-18 0,18 0,18 0,-18 0,18 0,-18 0,36 0,-36 0,35 0,-17 0,17 0,-35 0,36 0,-19 0,19 0,-36 0,18 0,-53 0,17 0,0 0,1 0,-36 0,0 0,1 0,-19 0,1 0,17 0,-35 0,17 0,1 0,-18-17,-36 17,36 0,0 0,-35 0,17 0,-17 0,35 0,0 0,-18 0,18 0,0 0,0 0,17 0,18 0,-17 0,17 0,-17 0,17 0,0-18,-17 0,-1 1,1 17,17 0,0 0,18 0,0 0,0 0,-1 0,-16 0,-36 0,35 0,-18 0,1 0,-18 0,0 0,17 0,18 0,36 0,-53 17,-1-17,18 0,0 0,1 0,34 0,-17 0,17 0,1 0,-1 0,1 0,-18 0,52 0,-16 0,-19 0,0 0,1 0,-18 0,-18 0,35 0,-34 0,16 0,-16 0,-1 0,0 0,0 0,0 0,-17 0,0 0,17 0,-18 0,19 0,-37 0,37 0,16 0,-34-17,-18-1,0 18,70-18,-70 1,18-1,-18 18,35-17,-18-1,19 0,-36 18,17 0,1 0,-18 0,0 0,17 0,-17 0,18 0,17 0,-35 0,52 18,-34 0,0-1,-36-17,53 0,-35 0,18 0,17 0,-18 0,1 0,17 0,-35 0,18 0,-1 0,18 0,-35 0,18-17,-36-1,0 18,18 0,-35 0,17 0,-17 0,17 0,0 0,18 0,-17 18,-19-18,1 0,-1 0,19 17,-19-17,1 0,0 0,-1 18,1-18,0 0,-1 0,1 0,17 0,0 0,18 0,0 0,-17 0,16 0,1 0,-35 0,0 0,-1 0,1 0,0 0,-1 0,1 0,-1 0,1 0,0 0,-1 0,1 0,0 0,-1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19:21.606"/>
    </inkml:context>
    <inkml:brush xml:id="br0">
      <inkml:brushProperty name="width" value="0.05292" units="cm"/>
      <inkml:brushProperty name="height" value="0.05292" units="cm"/>
      <inkml:brushProperty name="color" value="#FF0000"/>
    </inkml:brush>
  </inkml:definitions>
  <inkml:trace contextRef="#ctx0" brushRef="#br0">5221 3104,'35'0,"1"0,17 0,35-17,-35 17,35 0,53 0,35 0,1 0,34 0,19 0,34 0,36 0,-18 0,18 0,-18 0,36 0,17 0,18 0,0 0,-18 0,-18 0,1 0,17-53,-53 0,18 0,-53 0,-18 18,-52 0,17 17,-53 18,-18 0,18 0,-17 0,-36 0,0 0,-17 0,-1 0,-17 0,-17 0,16 0,1 0,-17 0,17 0,0 0,-36 0,18 0,-17 0,0 0,-1 0</inkml:trace>
  <inkml:trace contextRef="#ctx0" brushRef="#br0" timeOffset="1851.9811">6332 4710,'0'0,"53"0,0 0,35 0,36 0,17 0,18 0,17 0,0 0,36 0,-18 0,53 0,0 0,18 0,35 0,-36 0,1 0,17 0,-53 0,18 0,-18 0,-17 0,-35 0,-36 0,17 0,-69 0,-1 0,-18 0,-17 0,0 0,-18 0,1 0,-19 0</inkml:trace>
  <inkml:trace contextRef="#ctx0" brushRef="#br0" timeOffset="4238.3181">17268 4762,'18'0,"35"0,35-17,-35 17,71-18,34 1,36 17,71 0,35 0,53 0,70 0,0 0,1 0,-72 0,19 0,-54 0,-17 0,-71 0,1 0,-54 0,-52 0,-54 0,-52 0,-1 0,1 0</inkml:trace>
  <inkml:trace contextRef="#ctx0" brushRef="#br0" timeOffset="5714.8698">3545 6350,'0'-18,"18"18,17 0,36 0,17 0,53 0,36 0,-1 0,71 0,17-17,-52-1,-18-17,18 17,0 1,-54-1,-70 18,-35 0,-17 0,-19 0</inkml:trace>
  <inkml:trace contextRef="#ctx0" brushRef="#br0" timeOffset="8779.7866">11765 6597,'35'-18,"1"18,52-17,-18-1,19 0,-1 1,35-1,36-17,0 17,-18 18,18 0,17 0,18 0,18 0,-1 0,-17 0,36 0,34 0,-17 0,18 0,-36 0,36 0,-1 0,1 0,-18 0,17-17,-17-19,-17 1,-19 0,1-1,-36 1,36 0,-53 17,0-35,-18 36,-18-1,-17 18,0 0,17 0,1 0,-1 0,-35 0,-17 0,-18 0,17 0,-34 0,-19 0,19 0,-19 0</inkml:trace>
  <inkml:trace contextRef="#ctx0" brushRef="#br0" timeOffset="10539.6203">9066 7832,'0'0,"283"0,-19 0,1 0,-36 0,18 0,-53 0,-35 0,-18 0,-53 0,36 0,-1 0,-35 0,36 0,-36 0,0 0,88-18,-17 0,-18 1,18-36,17 35,-17-35,-35 36,-1-19,1 19,-1-19,-17 19,-35-1,-36 18,35-17,-34 17,-19 0</inkml:trace>
  <inkml:trace contextRef="#ctx0" brushRef="#br0" timeOffset="12566.1709">5027 9172,'0'0,"141"0,18-35,17 35,54 0,34 0,1 0,17 0,18 0,0 0,17 0,1 0,-36 0,18 0,-36 0,19 0,-36 0,17 0,-70 0,-17 0,-54 0,1 0,-89 0,18 0,-18 0</inkml:trace>
  <inkml:trace contextRef="#ctx0" brushRef="#br0" timeOffset="13728.6293">15399 9331,'0'0,"176"0,-35 0,-17 0,-36 0,0 0,-17 0,-1 0,-35 0,36 0,0 0,17 0,0 0,-17-18,-1 1,1-1,17 0,-18 1,-17 17,18-18,-36 0,0 18,-17 0,0 0</inkml:trace>
  <inkml:trace contextRef="#ctx0" brushRef="#br0" timeOffset="14859.8178">18627 9278,'17'0,"1"0,17 0,0 0,54 0,17 0,-1 0,54 0,-18 0,36 0,-1 0,0 0,1 0,-1 0,1 0,-1 0,36 0,-36 0,36 0,-18 0,-18 0,0 0,-17 0,-18 0,-17 0,-1 0,1 0,-71 0,17 0,-17 0,-18 0,1 0,-1 0,-17 0,-1 0,1-18</inkml:trace>
  <inkml:trace contextRef="#ctx0" brushRef="#br0" timeOffset="16382.6297">3757 10813,'35'0,"18"0,35 0,36 0,35 0,17 0,0 0,18 0,53 0,0 0,18 0,0 0,34 0,-16 0,16 0,-16 0,-19 0,1 0,-1 0,1 0,35 0,-53 0,17 0,-17 0,-53 0,18 0,-36 0,1-18,-54 0,-17-17,-18 17,-35 1,-17 17,16-18,-16 1</inkml:trace>
  <inkml:trace contextRef="#ctx0" brushRef="#br0" timeOffset="18769.6709">3933 12488,'36'0,"17"0,70 0,1 0,17 0,70 0,-17 0,53 0,-53 0,36 0,-19 0,1 0,-18 0,18 0,-1 0,-17 0,18 0,17 0,18 0,-17 0,-19 0,-34 0,-1 0,-35 0,0 0,-17 0,-36 0,-17 0,-19 0,-16 0,-19 0,1 0,0 0,-1 0,19 0,16 0,-16 0,34 0,18 0</inkml:trace>
  <inkml:trace contextRef="#ctx0" brushRef="#br0" timeOffset="20139.568">12524 12541,'17'0,"36"-17,-18-1,71 0,18 1,17-1,35-35,18 35,-17 18,52 0,0 0,-17 0,17 0,18 0,-53 0,-17 0,-1 0,0 0,1 0,-18 0,17 0,-35 0,-18 0,19 0,-19 0,1 0,-1 0,-17 0,17 0,1 0,-1 0,1 0,-18 0,17 0,1 0,-1 0,-35 0,-17 0,-18 0,0 18,0 0,-18-18,18 0,17 0,-17 0,0 0,0 0,18 0,-1 0,-17 0,18 0,-1 0,1 0,-1 0,36 0,-53 0,35 0,71 0,-36 0,19 17,-19 1,0 0,-34-18,34 0,1 0,-36 0,35 0,-35 0,-17 0,-18 0,-18 0,1 0,-19 0,1 0,-1 0,1 0,0 0,17 0</inkml:trace>
  <inkml:trace contextRef="#ctx0" brushRef="#br0" timeOffset="21457.8079">21978 12435,'35'0,"54"0,-1 0,70 0,-52 0,71 0,-1 0,0 0,1 0,-18 0,-18 0,-18 0,-35 0,1 0,-37 0,-34 0</inkml:trace>
  <inkml:trace contextRef="#ctx0" brushRef="#br0" timeOffset="22637.0746">2399 14199,'0'0,"18"0,-1 0,1 0,-1 0,19 0,-1 0,18 0,17 0,-52 0,0 0,35 0,-36 0,36 0,0 0,-18 0,54 0,16 0,-16 0,34 0,-35 0,-35 0</inkml:trace>
  <inkml:trace contextRef="#ctx0" brushRef="#br0" timeOffset="24664.5756">6227 14129,'0'0,"52"0,1 0,0 0,-17 0,16 0,-16 0,17 0,-18 0,35 0,-34 0,34 0,-17 0,-17 0,34 0,1 0,-1 0,-35 0,36 0,0 0,17 0,-18 0,-17 0,18 0,-1 0,19 0,-19 0,1 0,34 0,1 0,18 0,-1 0,1 0,17 0,18 0,17 0,-35 0,0 0,18 0,-18 0,18 0,-18 0,0 0,18 0,-36 0,-17 0,53 0,-18 0,-18 0,1 0,-36 0,36 0,-36 0,0 0,0 0,-17 0,17 0,-18 0,19 0,-36 0,35 0,18 0,-1 0,19 0,-1 0,1 0,-36 0,0 0,0 0,1 0,-1 0,-18 0,19 0,-19 0,-17 0,-35 0,17 0,-17 0</inkml:trace>
  <inkml:trace contextRef="#ctx0" brushRef="#br0" timeOffset="33830.2591">16192 14164,'0'-18,"18"18,0 0,-1 0,1 0,17 0,18 0,-17 0,34 0,1 0,17 0,35 0,-17 0,53 0,-18 0,18 0,17 0,1 0,-1 0,0 0,-35 0,18 0,18 0,-89 0,70 18,-34 0,-1 35,1-36,-1 1,-34-18,34 0,1 0,-36 0,0 0,0 0,0 0,0 0,-17 0,17 0,0 0,1 0,-1 0,35 0,-34 0,16 0,-16 0,-1 0,-18 0,-17 0,18 0,-18 0,-18 0,35 0,-34 0,34-18,-34 1,-1 17,35-18,-52 18,0 0,-1 0</inkml:trace>
  <inkml:trace contextRef="#ctx0" brushRef="#br0" timeOffset="35213.5331">3722 15699,'17'0,"19"0,17 0,0-18,52 0,-16 18,69-17,-17-1,18-35,18 18,17-18,-53 35,-18 18,36-17,-36-1,-52 18,-18 0,0 0,-36 0</inkml:trace>
  <inkml:trace contextRef="#ctx0" brushRef="#br0" timeOffset="36265.9655">9137 15734,'159'-35,"-318"70,424-70,-124 35,0 0,35 0,36 0,-1 0,-17 0,18 0,17 0,-17 0,0 0,-18 0,-18 0,1 0,-1 0,36 0,-36 0,-17 0,-53 0,17 0,-35 0,0 0,-17 0,-18 0,-35 0,17 0,-17 0,-1 0,1 0,-1 0,1 0,0 0,-1-18</inkml:trace>
  <inkml:trace contextRef="#ctx0" brushRef="#br0" timeOffset="37255.515">15840 15663,'17'0,"1"0,35-17,-35 17,-1 0,54-18,-36 0,36 18,-36 0,35 0,19 0,-1 0,35 0,36 0,17 0,1 0,17 0,17 0,19 0,-1 0,36 0,-18 0,17 0,-34 0,34 0,-35 0,36 0,-36 0,-17 0,-36 0,54-35,-19 17,-34 18,34 0,-17 0,-35 0,18 0,-54 0,-35 0,-17 0,-36 0,0 0,-17 0</inkml:trace>
  <inkml:trace contextRef="#ctx0" brushRef="#br0" timeOffset="38582.2533">3104 17339,'0'0,"0"18,18-18,0 17,52 1,18 0,36-1,88 18,-36-35,71 0,35 0,-17 0,35 0,-18 0,-18 0,-34 0,-19 0,1 0,0-35,-71 18,-35-1,-71 0,0 1,-17 17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20:46.256"/>
    </inkml:context>
    <inkml:brush xml:id="br0">
      <inkml:brushProperty name="width" value="0.05292" units="cm"/>
      <inkml:brushProperty name="height" value="0.05292" units="cm"/>
      <inkml:brushProperty name="color" value="#FF0000"/>
    </inkml:brush>
  </inkml:definitions>
  <inkml:trace contextRef="#ctx0" brushRef="#br0">2469 6597,'53'0,"53"35,-53-35,35 0,0 0,1 0,-1 0,35 0,18 18,-17-1,-18 1,-36 0,-52-18,0 0,-1 0</inkml:trace>
  <inkml:trace contextRef="#ctx0" brushRef="#br0" timeOffset="1702.296">9260 5009,'0'0,"71"0,17 0,53 0,71 0,35 0,17 0,72 0,16 0,72 0,-107 0,1 0,-18 0,-53 0,-36 0,-52 0,-71 0,-70 0,-1 0,1 0</inkml:trace>
  <inkml:trace contextRef="#ctx0" brushRef="#br0" timeOffset="2580.1837">18644 5098,'18'0,"0"0,-1 0,54 0,70 0,53 0,106 0,-18 0,71 0,70 0,71 0,53 0,-18 0,71 0,-54 0,-122 0,-54 0,-176 0,-70 0,-71 0,-36 0,1 0,-36 0,-35 0</inkml:trace>
  <inkml:trace contextRef="#ctx0" brushRef="#br0" timeOffset="5142.4665">11112 6562,'-17'-18,"70"18,0 0,35 0,35 0,36 0,35 0,35 0,36 0,35 0,53 0,17 0,-17 0,70 0,1 0,-54 0,0 0,-17 0,18 0,-19 0,-17 0,-52 0,-19 0,1 0,-36 0,18 0,0 0,0 0,-18 0,1 0,17 0,-18 0,0 0,0 0,-52 0,-1 0,-17 0,-18 0,-17 0,-36 0,18-18,-71 1,0-1,-17 18,-1 0,19 0,-1-18</inkml:trace>
  <inkml:trace contextRef="#ctx0" brushRef="#br0" timeOffset="7686.0074">15346 9648,'0'0,"35"0,18 0,0 0,70 0,19 36,16-19,1 19,-18-1,53 0,-17-17,-1 17,36-17,-1-1,1 19,-71-36,88 17,-17 1,0 17,17-35,36 0,52 0,54 0,52 0,53 0,-105 0,-19 0,-34 0,-1 0,-70 0,-70 0,-89 0,-35 0,-36 0</inkml:trace>
  <inkml:trace contextRef="#ctx0" brushRef="#br0" timeOffset="8722.9098">2187 11342,'0'0,"18"0,17 0,0 0,36 0,35 0,53 0,17 0,0 0,-35 0,18 0,-53 0,17 0,-34 0,17 0,-54 0,-16 0,-19 0,19 0,-19 0,1 0,0 0,-1 0,1 0,-1 0</inkml:trace>
  <inkml:trace contextRef="#ctx0" brushRef="#br0" timeOffset="9428.8499">2840 9825,'0'0,"35"0,89 0,17 17,35 36,36-17,-1 17,1-36,-18 36,-53-35,-17 35,-54-53,-52 0,0 0,-1 0</inkml:trace>
  <inkml:trace contextRef="#ctx0" brushRef="#br0" timeOffset="13498.8602">16528 14534,'35'-17,"-17"-1,17 18,35-17,-17 17,36-18,-1 0,0 18,71 0,17 0,0 0,18 0,18 0,0 0,-18 0,53 0,-18 0,36 0,-36 0,36 0,-1 0,1 0,-1 0,-34 0,-1 0,-17 0,17 0,35 18,1 0,-53-18,-1 0,-17 0,-17 0,-18 0,-36 0,-35 0,-35 0,-18 0,-17 0</inkml:trace>
  <inkml:trace contextRef="#ctx0" brushRef="#br0" timeOffset="15054.2187">3528 15910,'0'0,"194"0,17 0,1 0,-18 0,53 0,-18 0,-17 0,-18 0,-17 0,34 0,-34 0,-1 0,0 0,-35 0,36 0,-18 0,17 0,-35 0,35 0,36 0,0 0,-18 0,53 0,-18 0,0 0,1 0,17 0,-18 0,36 0,-36 0,0 0,18 0,-53 0,18 0,-1 0,19 0,-72 18,-16 0,16-18,-17 0,18 0,-53 0,18 0,-1 0,-35 0,0 0,1 0,16 0,-16 0,-36 0,35 0,18 0,-18 0,0 0,88 0,-52-18,-1-17,36-1,0 19,-53 17,70 0,-17 0,17 0,-35 0,36 0,-19 0,19 0,-36 0,35 0,1 0,-1 0,0 0,-17 0,-18 0,-17 0,-36 0,-17 0,-36 0,18 0,-18 0,-17 0,-1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21:09.913"/>
    </inkml:context>
    <inkml:brush xml:id="br0">
      <inkml:brushProperty name="width" value="0.05292" units="cm"/>
      <inkml:brushProperty name="height" value="0.05292" units="cm"/>
      <inkml:brushProperty name="color" value="#FF0000"/>
    </inkml:brush>
  </inkml:definitions>
  <inkml:trace contextRef="#ctx0" brushRef="#br0">176 13635,'0'0,"18"0,0 17,-18 1,17 0,1 17,0 18,-18-35,35 52,-17-35,17 1,-18 17,19-18,17 18,0-18,-1 18,1-35,0-1,53-17,0 0,88-35,18 0,-18-1,88 1,-18-71,1 1,-18 16,0-17,0 18,-71 18,18-1,-70 1,-18 34,-36 19,-52 17,-1 0</inkml:trace>
  <inkml:trace contextRef="#ctx0" brushRef="#br0" timeOffset="1273.9789">917 15064,'-17'0,"17"35,0 18,0 0,0 17,0 18,0-35,17 18,1-36,17 0,-17 1,-18-19,0 19,17-36,36 0,0 0,53-53,0 0,17-18,36 1,35-1,18 1,-1 34,1-17,-35 18,-1-18,18 0,-35 18,-18 17,-35 1,-71 17,18-18,-36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21:37.159"/>
    </inkml:context>
    <inkml:brush xml:id="br0">
      <inkml:brushProperty name="width" value="0.05292" units="cm"/>
      <inkml:brushProperty name="height" value="0.05292" units="cm"/>
      <inkml:brushProperty name="color" value="#FF0000"/>
    </inkml:brush>
  </inkml:definitions>
  <inkml:trace contextRef="#ctx0" brushRef="#br0">3016 4692,'18'0,"70"0,18-18,35 1,71-36,35 0,53 18,-18-18,18 0,35 0,-18 35,-52 18,35 0,-18 0,18 0,-36 0,-34 0,-54 0,-35 0,-17 0,-36 0,-18 0,-17 0,-17 0,16 0,-16 0,-19 0,36 0,-35 0,35 0,-18 0,-17 0,17 0,36 18,-18-1,-36-17,36 0,0 0,-35 0,17 0,-17 0,-1 0</inkml:trace>
  <inkml:trace contextRef="#ctx0" brushRef="#br0" timeOffset="1920.539">16898 4604,'35'0,"36"0,17 0,0 0,36 0,-18 0,52 0,-17 0,36 0,-18 0,17 0,0 0,1 0,17 0,-18 0,71 0,-70 0,17 0,-18 0,36-36,-1 1,-17-18,-17 36,-1-36,-17 35,-18 0,-18 18,54 0,-18 0,-18 0,0 0,18 0,17 0,-35 0,18 0,-53 0,17 0,1 0,-1 0,0 0,-17 0,-18 0,18 0,-53 0,0 0,0 0,-35 0,-1 0,19-17,-19-1</inkml:trace>
  <inkml:trace contextRef="#ctx0" brushRef="#br0" timeOffset="4177.0071">5080 6562,'18'0,"-36"0,53 0,-17 0,52 0,1 0,0 0,17 0,18 0,17 0,1 0,17 0,17 0,19 0,-36 0,35 0,-17 0,17 0,-34 0,34 0,0 0,1 0,-1 0,53 0,18-18,-70-17,34 17,-34 18,-1 0,-35 0,18 0,-18 0,18 0,-18 0,-18 0,1 0,17 0,0 0,18 0,-18 0,-17 0,17 0,17 0,-34 0,-18 0,17 0,36 0,-53 0,17 0,1 0,-1 0,-17 0,17 0,1 0,17 0,18 0,17 0,-35 0,-17 0,-1 0,1 0,-18 0,-1 0,1 0,-18 0,18 0,-18 0,1 0,-1 0,0 0,-17 0,-1 0,-17 0,18 0,-18 0,-1 0,-34 0,35 0,0-18,-35 18,17 0,-18 0,19 0,-1 0,-17 0,17 0,0 0,18 0,0 0,-18 0,18 0,0 0,-18 0,36 0,0 0,17 0,-18 0,18 0,-35 0,36 0,-19 0,1 0,-18 0,0 0,17 0,-17 0,0 0,0 0,17 0,1 0,-18 0,17 0,1 0,17 0,-17 0,-1 0,36 0,-53 0,35 0,18 0,-53 0,35 0,0 0,-17 0,17 0,-17 0,17 0,35 0,-17 0,0 0,0 0,0 0,17-17,-35-1,1 18,34-17,-52 17,-1 0,-17 0,71-18,-54 0,-35 18,36 0,17-17,-17-1,-1 0,1 1,-54 17,89-18,-53 0,18 1,-36 17,36-18,-36 1,0 17,18-18,-35 18,-1 0,1 0</inkml:trace>
  <inkml:trace contextRef="#ctx0" brushRef="#br0" timeOffset="10853.3756">4868 10442,'53'0,"0"0,-18 0,36-17,17-1,-17 0,-18 18,53 0,17 0,18 0,18 0,35 0,18 0,17 0,35 0,36 0,-18 0,18 0,-17 0,16 0,-16 0,-36 0,-18 0,-17 0,-36 0,0 0,-35 0,1 0,-37 0,1 0,0 0,-18 0,0 0,-17 0,17 0,-35 0,35 0,-17 0,17 0,36 0,-1 0,18 0,0 0,18 0,-18 0,35 0,-17 0,-18 0,0 0,18 0,-18 0,-17 0,-1 0,1 0,-18 0,17 0,1 0,-1 0,18 0,18 0,-18 0,0 0,18 0,-18 0,-18 0,19 0,16 0,-17 0,-17 0,17 0,18 0,-36 0,-17 0,-18 0,18 0,-18 0,-17 0,-36 0,18 0,-35 0,17 0,-17 0,-1 0,1 0,-1 0,1 0,17 0,-17 0,0 0,17 0,-17 0,-1 0,1 0,-1 0,1 0,17 0,-17 0,0 0,-1 0</inkml:trace>
  <inkml:trace contextRef="#ctx0" brushRef="#br0" timeOffset="13191.9368">9402 12065,'0'0,"88"-18,0 18,88-35,1 17,-19 18,54 0,-18 0,35 0,18 0,18 0,-36 0,1 0,17 0,-18 0,-53 0,1 0,-1 0,-35 0,-17 0,-36 0,0 0,-17 0,-36 0,-18 0,36 0,-35 0,0 0,-1 0,1 0,0 0,-1 0</inkml:trace>
  <inkml:trace contextRef="#ctx0" brushRef="#br0" timeOffset="14513.8672">16228 12065,'35'-18,"0"18,1 0,34-17,1-1,-1 0,-34 18,52 0,35 0,1 0,-1 0,1 0,-19 0,54 0,-18 0,36 0,34 0,-17 0,18 0,17 0,-17 0,17 0,-17 0,0 0,-18 0,17 0,1 0,-36 0,1 0,-1 0,18 0,53 0,-18 0,36 0,0 0,-1 0,1 0,-36 0,-35 0,0 0,-17 0,-1 0,-35 0,0 0,18 0,-71 0,0 0,-17 0,-1 0,-34 0,-1 0,-17 0,-1 0,1 0,0 0</inkml:trace>
  <inkml:trace contextRef="#ctx0" brushRef="#br0" timeOffset="17283.6129">7708 13723,'18'0,"17"0,53 0,-17-18,52 1,-34 17,34 0,36 0,-18 0,35 0,-35 0,36 0,-1 0,-17 0,-18 0,35 0,-17 0,-18 0,71 0,-36 17,-17 1,17 35,1 0,17-18,-18 18,1-35,34-1,-34-17,34 0,1 0,-18 0,35 0,18 0,-17 0,-19 0,-17 0,18 0,-71 0,18 0,-18 0,-18 0,1 0,17 0,18 0,-18 0,-18 0,18 0,18 0,-18 0,0 0,18 0,-18 0,-17 0,17 0,18 0,17 0,-35 0,18 0,-18 0,0 0,35 0,-17 0,-18 0,-17 0,-1 0,1 0,-18 0,17 0,1 0,-1 0,18 0,18 0,17 0,1 0,17 0,-18 0,0 0,-17 0,-35 0,-36 0,18 0,17 0,1 0,-1 0,18 0,-17 0,-36 0,-18 0,19 0,-19 0,-52 0,35 0,-36 0,1 0,0 0</inkml:trace>
  <inkml:trace contextRef="#ctx0" brushRef="#br0" timeOffset="17990.568">4304 15875,'0'0,"176"-18,36 18,35 0,17 0,36 0,-17 0,16 0,1 0,-53 0,18 0,-54 0,-34 0,-1 0,-35 0,-35 0,-53 0,0 0,-35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22:08.571"/>
    </inkml:context>
    <inkml:brush xml:id="br0">
      <inkml:brushProperty name="width" value="0.05292" units="cm"/>
      <inkml:brushProperty name="height" value="0.05292" units="cm"/>
      <inkml:brushProperty name="color" value="#FF0000"/>
    </inkml:brush>
  </inkml:definitions>
  <inkml:trace contextRef="#ctx0" brushRef="#br0">10495 8661,'18'0,"17"0,0 17,18-17,0 36,18-19,-1 19,36 16,35-16,18 17,17-36,18 19,-17-1,34 0,1 0,0 1,17 17,18-1,-71-16,36-1,-36 0,36 1,-71-36,53 0,-53 0,0 0,-17 0,-1 0,1 0,-18 0,0 0,-18 0,-18 0,-17 0,18 0,17 0,0 0,36 0,17 0,18 0,17 0,36-18,-36 0,-35 1,-17 17,-1 0,1 0,-1 0,-17 0,17 0,-35 0,1 0,16 0,1 0,-17 0,16 0,-52 0,18 0,17-18,-17 0,34 1,-52-1,18 0,-18 1,0 17,35-18,0 1,-17-1,-1 18,18-18,-17 1,-18-1,0 0,17 1,36-1,-18 0,36 1,35-18,-18 17,-18 0,71-35,-53 36,18-19,-35 1,-1 0,36 17,-36 18,54 0,-36 0,35 0,-17 0,-53 0,17 0,-35 0,-17 0,0 0,-36 0,18 0,-18 0,-17 0,17-17,-17 17</inkml:trace>
  <inkml:trace contextRef="#ctx0" brushRef="#br0" timeOffset="2054.5165">5997 9966,'18'0,"17"0,18 0,0 0,35 0,0 0,36 0,-1 0,18 0,36 0,-1 0,1 0,34 0,-34 0,34 0,-17 0,18 0,0 0,-18 0,-18 0,0 0,-17 0,-53 0,18 0,-36 0,18 0,-54 0,19 0,0 0,-36 0,35 0,1 0,-18 0,0 0,17 0,1 0,17 0,-17 0,17 0,-35 0,35 0,-17 0,17 0,-18 0,18 0,-35 0,18 0,17 0,-17 0,-1 0,-17 0,18 0,-1 0,1 0,17 0,18 0,17 0,1 0,-1 0,18 0,18 0,-18 0,0 0,18 0,-18 0,18 0,-18 0,-17 0,17 0,17 0,19 0,-36 0,-18 0,1 0,-18 0,17 0,-35 0,36 0,-36 0,0 0,18 0,-18 0,18 0,0 0,-18 0,53 0,-17 0,17 0,35 0,1 0,-19 0,19 0,-36 0,35 0,1 0,-1 0,71 0,-18 0,1 0,34 0,54 0,-54 0,36 0,-35 0,-1 0,-34 0,-36 0,-18 0,18 0,-53 0,36 0,-36 0,35 0,-17 0,-18 0,-18 0,1 0,-1 0,-17 0,-18 0,18 0,-53 0,18 0,-18 0,17 0,-17 0,35 0,36 0,-1 0,1 0,-36 0,35 0,-35 0,1 0,-19 0,-52 0,17 0,-17 0</inkml:trace>
  <inkml:trace contextRef="#ctx0" brushRef="#br0" timeOffset="3758.2436">4604 11112,'0'18,"17"-18,19 18,17-1,17 1,-17-18,88 18,36-1,-19-17,72 0,-1 0,35 0,1 0,53 0,-1 0,-17 0,-18 0,18 0,0 0,-18 0,-53 0,18 0,-70 0,-1 0,-35 0,18 0,-71 0,-35 0,18 0,-18 0,-36 0,18 0,-17 0</inkml:trace>
  <inkml:trace contextRef="#ctx0" brushRef="#br0" timeOffset="5768.4088">9031 13758,'35'0,"-17"0,35 0,0 0,0 0,17 0,19 0,-1 0,70 0,-16 0,16 0,19 0,-1 0,0 0,1 0,-1 0,-35 0,-17 0,-1 0,-17 0,18 0,-1 0,1 0,-1 0,53 18,-34 0,16 17,-34 0,-1 0,1-17,-1 0,1-1,-19 19,-52-36,0 0,18 0,17 0,-17 0,-18 0,-1 0,1 0,36-18,-19 18,1-18,-54 18,54 0,-1 0,1 0,-18 0,17 0,1 0,17 0,36 0,-89 0,71 18,-71 0,18-1,-18-17,-17 0,17 0,-17 0,-1 0,1 0,0 0,-1 0,1 0,0 0</inkml:trace>
  <inkml:trace contextRef="#ctx0" brushRef="#br0" timeOffset="6585.7061">18503 13899,'0'0,"53"0,35 0,36 0,-1 36,54-1,-1-17,36 17,-1-35,36 0,88 0,-17 0,-1 0,-34 0,17 0,-36 0,-35 0,36-18,-89 1,-17-1,0-35,-71 35,-17 1,-54 17,1 0,0 0</inkml:trace>
  <inkml:trace contextRef="#ctx0" brushRef="#br0" timeOffset="8189.6869">6156 15081,'0'0,"53"0,-35 0,34 0,54-17,0-19,-18 36,53 0,36 0,-1 0,36 0,0 0,-18 0,17 0,54 18,-18 35,-18-18,-17 0,-1-17,1 0,-36-18,18 0,18 0,-35 0,-1 0,0 0,1 0,-36 0,18 0,-18 0,-18 0,1 0,-1 0,18 0,-17 0,17 0,18 0,17 0,-35 0,35 0,36 0,-18 0,53 0,-53 0,18 0,-36 0,36 0,-36 0,18 0,18 0,0 0,-36 0,0 0,1 0,17 0,-18 0,1 0,158 0,-194 0,18 0,-18 0,0 0,53 0,-53 0,35 0,-35 0,36 0,-1 0,36 0,-36 0,-17 0,-18 0,0 0,-53 0,18 0,0 0,0 0,-53 0,17 0,1 0,-53 0,34 0,-34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11-09T11:32:13.204"/>
    </inkml:context>
    <inkml:brush xml:id="br0">
      <inkml:brushProperty name="width" value="0.05292" units="cm"/>
      <inkml:brushProperty name="height" value="0.05292" units="cm"/>
      <inkml:brushProperty name="color" value="#FF0000"/>
    </inkml:brush>
  </inkml:definitions>
  <inkml:trace contextRef="#ctx0" brushRef="#br0">4815 16581,'36'0,"17"0,35 0,35 0,54 0,52 0,0 0,71 0,18 0,87 0,72 0,-1 0,18 0,-18 0,18 0,-141 0,-89 0,-52 0,-89 0,-87 0,-19 0,1 0</inkml:trace>
  <inkml:trace contextRef="#ctx0" brushRef="#br0" timeOffset="898.4169">4639 14676,'0'0,"53"17,17 1,19 17,34 18,36-18,17 1,71-19,18 1,-1 17,19-17,-19-18,36 35,-71-17,-52-18,17 0,-106 0,-35 0,-18 0,-17 0</inkml:trace>
  <inkml:trace contextRef="#ctx0" brushRef="#br0" timeOffset="2324.7481">17163 13212,'0'0,"88"0,71 0,-36 17,18 1,53 17,0-17,18-1,0-17,52 0,1 0,17 0,71 0,-36 0,54 0,52 0,-70 0,17 0,-52 0,-18 0,-71 0,-18 0,-34 0,-107 0,-34 0,-19 0,1 0,-18-17,0-1,-35 0,-71 1,-53-36</inkml:trace>
  <inkml:trace contextRef="#ctx0" brushRef="#br0" timeOffset="4020.5308">16192 11712,'0'0,"177"0,-1 0,36 0,0 0,-18 0,53 18,-36 17,-34 18,-1-18,-17 1,17-1,-17 0,17 0,-17-17,-35-18,17 0,17 0,19 0,-36 0,0 0,-18 0,1 0,-1 0,19 0,16 0,19 0,-36 0,70 0,-17 0,18 0,17 0,18 0,-17 0,-1 0,-17 0,-18 0,17 0,1 0,-18 0,18 0,-36 0,0 0,1 0,-1 0,1 0,-54 0,1 0,-54 0,-17 0,18 0,-54 0</inkml:trace>
  <inkml:trace contextRef="#ctx0" brushRef="#br0" timeOffset="7226.2797">8449 8802,'35'0,"89"17,70 19,35 17,71 17,70-35,1-17,-1-18,106 0,18 0,-70 0,52 0,0 0,71 0,-53 0,-18 0,-53 0,1 0,-71 0,-18 0,-53 0,-53 0,-17 0,-71 0,18 0,-53-18,-36-17,-35 18,36-1,0 0,-1 1,18-1,18 0,18 1,-1-36,-17 18,0-18,-36-18,1 18,-18 18,-18 0,-17-1,-1-17,1 0,-18 36,0-18,0-36,-35 18,-18 18,0-18,18-35,-1 52,-17-17,-17 1,-36-1,35 0,-34 17,-54-16,35 34,-17-17,-17-1,-19 1,-35 0,18 0,18 17,-36-35,-17 0,-18 18,35-18,1 0,-19 0,-16 18,34-1,71 36,-71 0,36 0,-1 0,1 0,35 0,-18 0,18 0,-35 0,-36 0,18 0,-18 0,36 0,-1 0,1 0,-36 0,36 0,0-17,52 17,1 0,17 0,0 0,18 0,0 0,17 0,18 0,0 0,-17 0,17 0,-18 0,-17 0,0 0,-36 0,36 0,-35 0,52 0,-35 17,0 36,1-35,52 0,-53-1,35 1,-17 0,18-1,17-17,17 0,-17 0,1 0,34 0,-17 0,17 0,0 0,1 0,-1 18,0-18,1 17,-1 1,-35 0,0-1,0 1,18 0,0-18,-18 17,35 1,-35 0,18-1,-18 1,18 17,-18-17,18-1,-18 1,35 17,-17 1,0-1,-1-17,1-1,35 18,-18-17,18 0,0 17,0 0,0-17,0 17,18 18,0 18,-18-54,0 36,17 18,1-18,17-18,0 18,1 0,-1 0,0 0,18-18,-17 0,16 18,-16-18,-1 1,18-1,-18-17,0-18,1 0,17 17,-18 1,0-18,0 0,18 0,18 0,0 0,-19 0,37 0,-19 0,18 0,-17 0,-36 0,18 0,-18 0,1 0,-19 0,19 0,-19 0,19 0,-19 0,1 0,-1 0,1 0,0 0,-1 0</inkml:trace>
  <inkml:trace contextRef="#ctx0" brushRef="#br0" timeOffset="9017.5644">18750 4004,'88'18,"-35"-1,88 19,0-1,54 0,-1 0,17-35,18 0,18 0,-17 0,-1 0,-17 0,-1 0,-17 0,53-17,-106-1,18-17,-35 0,-1 17,-35 0,-17 1,-1-19,-17 19,0-1,0 0,-18 1,1 17,17 0,-18 0,18 0,0 0,-18 0,18 0,0 0,-18 0,0 0,1 0,-89 0,0 0,-106 17</inkml:trace>
  <inkml:trace contextRef="#ctx0" brushRef="#br0" timeOffset="10148.3492">4568 5362,'0'0,"177"0,52 0,36 0,52 0,1 0,-1 0,1 0,-18 0,-36 0,1 0,-36 0,0 0,-17 0,-36 0,1 0,-1 0,1 0,-19 0,19 0,-36 0,-53 0,0 0,-17 0,-1 0,19-17,-37-1,-16 18,-19 0,19 0,-1 0,0 0,-17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90B5C5-5316-4D44-B7B4-71C2C75FF9A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0B5C5-5316-4D44-B7B4-71C2C75FF9A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0B5C5-5316-4D44-B7B4-71C2C75FF9A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0B5C5-5316-4D44-B7B4-71C2C75FF9A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0B5C5-5316-4D44-B7B4-71C2C75FF9A3}"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0B5C5-5316-4D44-B7B4-71C2C75FF9A3}"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0B5C5-5316-4D44-B7B4-71C2C75FF9A3}"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0B5C5-5316-4D44-B7B4-71C2C75FF9A3}"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0B5C5-5316-4D44-B7B4-71C2C75FF9A3}"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0B5C5-5316-4D44-B7B4-71C2C75FF9A3}"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90B5C5-5316-4D44-B7B4-71C2C75FF9A3}"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9ECCF-E911-4F59-81F4-5F6B10930F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0B5C5-5316-4D44-B7B4-71C2C75FF9A3}"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9ECCF-E911-4F59-81F4-5F6B10930F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1"/>
            <a:ext cx="7772400" cy="838200"/>
          </a:xfrm>
        </p:spPr>
        <p:txBody>
          <a:bodyPr>
            <a:normAutofit/>
          </a:bodyPr>
          <a:lstStyle/>
          <a:p>
            <a:r>
              <a:rPr lang="en-US" sz="3200" b="1" dirty="0">
                <a:latin typeface="Times New Roman" pitchFamily="18" charset="0"/>
                <a:cs typeface="Times New Roman" pitchFamily="18" charset="0"/>
              </a:rPr>
              <a:t>Multithreaded programming</a:t>
            </a:r>
          </a:p>
        </p:txBody>
      </p:sp>
      <p:sp>
        <p:nvSpPr>
          <p:cNvPr id="3" name="Subtitle 2"/>
          <p:cNvSpPr>
            <a:spLocks noGrp="1"/>
          </p:cNvSpPr>
          <p:nvPr>
            <p:ph type="subTitle" idx="1"/>
          </p:nvPr>
        </p:nvSpPr>
        <p:spPr>
          <a:xfrm>
            <a:off x="381000" y="1600200"/>
            <a:ext cx="8305800" cy="5029200"/>
          </a:xfrm>
        </p:spPr>
        <p:txBody>
          <a:bodyPr>
            <a:normAutofit/>
          </a:bodyPr>
          <a:lstStyle/>
          <a:p>
            <a:pPr algn="just">
              <a:lnSpc>
                <a:spcPct val="150000"/>
              </a:lnSpc>
              <a:buFont typeface="Wingdings" pitchFamily="2" charset="2"/>
              <a:buChar char="Ø"/>
            </a:pPr>
            <a:r>
              <a:rPr lang="en-US" sz="2400" b="1" dirty="0">
                <a:solidFill>
                  <a:schemeClr val="tx1"/>
                </a:solidFill>
                <a:latin typeface="Times New Roman" pitchFamily="18" charset="0"/>
                <a:cs typeface="Times New Roman" pitchFamily="18" charset="0"/>
              </a:rPr>
              <a:t>Java provides built-in support for </a:t>
            </a:r>
            <a:r>
              <a:rPr lang="en-US" sz="2400" b="1" i="1" dirty="0">
                <a:solidFill>
                  <a:schemeClr val="tx1"/>
                </a:solidFill>
                <a:latin typeface="Times New Roman" pitchFamily="18" charset="0"/>
                <a:cs typeface="Times New Roman" pitchFamily="18" charset="0"/>
              </a:rPr>
              <a:t>multithreaded programming. A multithreaded program contains two or more </a:t>
            </a:r>
            <a:r>
              <a:rPr lang="en-US" sz="2400" b="1" dirty="0">
                <a:solidFill>
                  <a:schemeClr val="tx1"/>
                </a:solidFill>
                <a:latin typeface="Times New Roman" pitchFamily="18" charset="0"/>
                <a:cs typeface="Times New Roman" pitchFamily="18" charset="0"/>
              </a:rPr>
              <a:t>parts that can run concurrently. Each part of such a program is called a </a:t>
            </a:r>
            <a:r>
              <a:rPr lang="en-US" sz="2400" b="1" i="1" dirty="0">
                <a:solidFill>
                  <a:schemeClr val="tx1"/>
                </a:solidFill>
                <a:latin typeface="Times New Roman" pitchFamily="18" charset="0"/>
                <a:cs typeface="Times New Roman" pitchFamily="18" charset="0"/>
              </a:rPr>
              <a:t>thread, </a:t>
            </a:r>
            <a:r>
              <a:rPr lang="en-US" sz="2400" b="1" dirty="0">
                <a:solidFill>
                  <a:schemeClr val="tx1"/>
                </a:solidFill>
                <a:latin typeface="Times New Roman" pitchFamily="18" charset="0"/>
                <a:cs typeface="Times New Roman" pitchFamily="18" charset="0"/>
              </a:rPr>
              <a:t>and each thread defines a separate path of execution. Thus, multithreading is a specialized form of multitasking.</a:t>
            </a:r>
          </a:p>
          <a:p>
            <a:pPr algn="just">
              <a:lnSpc>
                <a:spcPct val="150000"/>
              </a:lnSpc>
              <a:buFont typeface="Wingdings" pitchFamily="2" charset="2"/>
              <a:buChar char="Ø"/>
            </a:pPr>
            <a:endParaRPr lang="en-US" sz="2400" b="1" dirty="0">
              <a:solidFill>
                <a:schemeClr val="tx1"/>
              </a:solidFill>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98400" y="2660760"/>
              <a:ext cx="7696800" cy="4191120"/>
            </p14:xfrm>
          </p:contentPart>
        </mc:Choice>
        <mc:Fallback>
          <p:pic>
            <p:nvPicPr>
              <p:cNvPr id="4" name="Ink 3"/>
              <p:cNvPicPr/>
              <p:nvPr/>
            </p:nvPicPr>
            <p:blipFill>
              <a:blip r:embed="rId3"/>
              <a:stretch>
                <a:fillRect/>
              </a:stretch>
            </p:blipFill>
            <p:spPr>
              <a:xfrm>
                <a:off x="689040" y="2651400"/>
                <a:ext cx="7715520" cy="420984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3600" b="1">
                <a:solidFill>
                  <a:srgbClr val="CC3300"/>
                </a:solidFill>
                <a:latin typeface="Times New Roman" pitchFamily="18" charset="0"/>
              </a:rPr>
              <a:t>Extending the thread class</a:t>
            </a:r>
          </a:p>
        </p:txBody>
      </p:sp>
      <p:sp>
        <p:nvSpPr>
          <p:cNvPr id="4099" name="Rectangle 3"/>
          <p:cNvSpPr>
            <a:spLocks noGrp="1" noChangeArrowheads="1"/>
          </p:cNvSpPr>
          <p:nvPr>
            <p:ph type="body" idx="1"/>
          </p:nvPr>
        </p:nvSpPr>
        <p:spPr/>
        <p:txBody>
          <a:bodyPr/>
          <a:lstStyle/>
          <a:p>
            <a:pPr marL="609600" indent="-609600" algn="just">
              <a:buFontTx/>
              <a:buAutoNum type="arabicPeriod"/>
            </a:pPr>
            <a:r>
              <a:rPr lang="en-US" sz="2800" b="1">
                <a:latin typeface="Times New Roman" pitchFamily="18" charset="0"/>
              </a:rPr>
              <a:t>Declare the class as extending the thread class.</a:t>
            </a:r>
          </a:p>
          <a:p>
            <a:pPr marL="609600" indent="-609600" algn="just">
              <a:buFontTx/>
              <a:buAutoNum type="arabicPeriod"/>
            </a:pPr>
            <a:endParaRPr lang="en-US" sz="2800" b="1">
              <a:latin typeface="Times New Roman" pitchFamily="18" charset="0"/>
            </a:endParaRPr>
          </a:p>
          <a:p>
            <a:pPr marL="609600" indent="-609600" algn="just">
              <a:buFontTx/>
              <a:buAutoNum type="arabicPeriod"/>
            </a:pPr>
            <a:r>
              <a:rPr lang="en-US" sz="2800" b="1">
                <a:latin typeface="Times New Roman" pitchFamily="18" charset="0"/>
              </a:rPr>
              <a:t>Implement the run( ) method that is responsible for executing the sequence of code that the thread will execute.</a:t>
            </a:r>
          </a:p>
          <a:p>
            <a:pPr marL="609600" indent="-609600" algn="just">
              <a:buFontTx/>
              <a:buAutoNum type="arabicPeriod"/>
            </a:pPr>
            <a:endParaRPr lang="en-US" sz="2800" b="1">
              <a:latin typeface="Times New Roman" pitchFamily="18" charset="0"/>
            </a:endParaRPr>
          </a:p>
          <a:p>
            <a:pPr marL="609600" indent="-609600" algn="just">
              <a:buFontTx/>
              <a:buAutoNum type="arabicPeriod"/>
            </a:pPr>
            <a:r>
              <a:rPr lang="en-US" sz="2800" b="1">
                <a:latin typeface="Times New Roman" pitchFamily="18" charset="0"/>
              </a:rPr>
              <a:t>Create the thread object and call the start( ) method to initiate the thread execution</a:t>
            </a:r>
            <a:r>
              <a:rPr lang="en-US" sz="2800">
                <a:latin typeface="Times New Roman" pitchFamily="18" charset="0"/>
              </a:rPr>
              <a:t>.</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57440" y="3117960"/>
              <a:ext cx="6699600" cy="2356200"/>
            </p14:xfrm>
          </p:contentPart>
        </mc:Choice>
        <mc:Fallback>
          <p:pic>
            <p:nvPicPr>
              <p:cNvPr id="2" name="Ink 1"/>
              <p:cNvPicPr/>
              <p:nvPr/>
            </p:nvPicPr>
            <p:blipFill>
              <a:blip r:embed="rId3"/>
              <a:stretch>
                <a:fillRect/>
              </a:stretch>
            </p:blipFill>
            <p:spPr>
              <a:xfrm>
                <a:off x="1648080" y="3108600"/>
                <a:ext cx="6718320" cy="237492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u="sng" dirty="0">
                <a:latin typeface="Times New Roman" pitchFamily="18" charset="0"/>
                <a:cs typeface="Times New Roman" pitchFamily="18" charset="0"/>
              </a:rPr>
              <a:t>Creating a thread</a:t>
            </a:r>
          </a:p>
        </p:txBody>
      </p:sp>
      <p:sp>
        <p:nvSpPr>
          <p:cNvPr id="3" name="Content Placeholder 2"/>
          <p:cNvSpPr>
            <a:spLocks noGrp="1"/>
          </p:cNvSpPr>
          <p:nvPr>
            <p:ph idx="1"/>
          </p:nvPr>
        </p:nvSpPr>
        <p:spPr>
          <a:xfrm>
            <a:off x="457200" y="1295400"/>
            <a:ext cx="8229600" cy="4830763"/>
          </a:xfrm>
        </p:spPr>
        <p:txBody>
          <a:bodyPr>
            <a:noAutofit/>
          </a:bodyPr>
          <a:lstStyle/>
          <a:p>
            <a:pPr>
              <a:lnSpc>
                <a:spcPct val="80000"/>
              </a:lnSpc>
              <a:buNone/>
            </a:pPr>
            <a:r>
              <a:rPr lang="en-US" sz="2800" b="1" dirty="0">
                <a:latin typeface="Times New Roman" pitchFamily="18" charset="0"/>
              </a:rPr>
              <a:t>class A extends Thread</a:t>
            </a:r>
          </a:p>
          <a:p>
            <a:pPr>
              <a:lnSpc>
                <a:spcPct val="80000"/>
              </a:lnSpc>
              <a:buNone/>
            </a:pPr>
            <a:r>
              <a:rPr lang="en-US" sz="2800" b="1" dirty="0">
                <a:latin typeface="Times New Roman" pitchFamily="18" charset="0"/>
              </a:rPr>
              <a:t>{</a:t>
            </a:r>
          </a:p>
          <a:p>
            <a:pPr>
              <a:lnSpc>
                <a:spcPct val="80000"/>
              </a:lnSpc>
              <a:buNone/>
            </a:pPr>
            <a:r>
              <a:rPr lang="en-US" sz="2800" b="1" dirty="0">
                <a:latin typeface="Times New Roman" pitchFamily="18" charset="0"/>
              </a:rPr>
              <a:t>   public void run()</a:t>
            </a:r>
          </a:p>
          <a:p>
            <a:pPr>
              <a:lnSpc>
                <a:spcPct val="80000"/>
              </a:lnSpc>
              <a:buNone/>
            </a:pPr>
            <a:r>
              <a:rPr lang="en-US" sz="2800" b="1" dirty="0">
                <a:latin typeface="Times New Roman" pitchFamily="18" charset="0"/>
              </a:rPr>
              <a:t>{</a:t>
            </a:r>
          </a:p>
          <a:p>
            <a:pPr>
              <a:lnSpc>
                <a:spcPct val="80000"/>
              </a:lnSpc>
              <a:buNone/>
            </a:pPr>
            <a:r>
              <a:rPr lang="en-US" sz="2800" b="1" dirty="0">
                <a:latin typeface="Times New Roman" pitchFamily="18" charset="0"/>
              </a:rPr>
              <a:t>for(</a:t>
            </a:r>
            <a:r>
              <a:rPr lang="en-US" sz="2800" b="1" dirty="0" err="1">
                <a:latin typeface="Times New Roman" pitchFamily="18" charset="0"/>
              </a:rPr>
              <a:t>int</a:t>
            </a:r>
            <a:r>
              <a:rPr lang="en-US" sz="2800" b="1" dirty="0">
                <a:latin typeface="Times New Roman" pitchFamily="18" charset="0"/>
              </a:rPr>
              <a:t> </a:t>
            </a:r>
            <a:r>
              <a:rPr lang="en-US" sz="2800" b="1" dirty="0" err="1">
                <a:latin typeface="Times New Roman" pitchFamily="18" charset="0"/>
              </a:rPr>
              <a:t>i</a:t>
            </a:r>
            <a:r>
              <a:rPr lang="en-US" sz="2800" b="1" dirty="0">
                <a:latin typeface="Times New Roman" pitchFamily="18" charset="0"/>
              </a:rPr>
              <a:t>=1;i&lt;=5;i++)</a:t>
            </a:r>
          </a:p>
          <a:p>
            <a:pPr>
              <a:lnSpc>
                <a:spcPct val="80000"/>
              </a:lnSpc>
              <a:buNone/>
            </a:pPr>
            <a:r>
              <a:rPr lang="en-US" sz="2800" b="1" dirty="0">
                <a:latin typeface="Times New Roman" pitchFamily="18" charset="0"/>
              </a:rPr>
              <a:t>{</a:t>
            </a:r>
          </a:p>
          <a:p>
            <a:pPr>
              <a:lnSpc>
                <a:spcPct val="80000"/>
              </a:lnSpc>
              <a:buNone/>
            </a:pPr>
            <a:r>
              <a:rPr lang="en-US" sz="2800" b="1" dirty="0">
                <a:latin typeface="Times New Roman" pitchFamily="18" charset="0"/>
              </a:rPr>
              <a:t>   </a:t>
            </a:r>
            <a:r>
              <a:rPr lang="en-US" sz="2800" b="1" dirty="0" err="1">
                <a:latin typeface="Times New Roman" pitchFamily="18" charset="0"/>
              </a:rPr>
              <a:t>System.out.println</a:t>
            </a:r>
            <a:r>
              <a:rPr lang="en-US" sz="2800" b="1" dirty="0">
                <a:latin typeface="Times New Roman" pitchFamily="18" charset="0"/>
              </a:rPr>
              <a:t>("\t form </a:t>
            </a:r>
            <a:r>
              <a:rPr lang="en-US" sz="2800" b="1" dirty="0" err="1">
                <a:latin typeface="Times New Roman" pitchFamily="18" charset="0"/>
              </a:rPr>
              <a:t>threadA</a:t>
            </a:r>
            <a:r>
              <a:rPr lang="en-US" sz="2800" b="1" dirty="0">
                <a:latin typeface="Times New Roman" pitchFamily="18" charset="0"/>
              </a:rPr>
              <a:t>: </a:t>
            </a:r>
            <a:r>
              <a:rPr lang="en-US" sz="2800" b="1" dirty="0" err="1">
                <a:latin typeface="Times New Roman" pitchFamily="18" charset="0"/>
              </a:rPr>
              <a:t>i</a:t>
            </a:r>
            <a:r>
              <a:rPr lang="en-US" sz="2800" b="1" dirty="0">
                <a:latin typeface="Times New Roman" pitchFamily="18" charset="0"/>
              </a:rPr>
              <a:t>= " +</a:t>
            </a:r>
            <a:r>
              <a:rPr lang="en-US" sz="2800" b="1" dirty="0" err="1">
                <a:latin typeface="Times New Roman" pitchFamily="18" charset="0"/>
              </a:rPr>
              <a:t>i</a:t>
            </a:r>
            <a:r>
              <a:rPr lang="en-US" sz="2800" b="1" dirty="0">
                <a:latin typeface="Times New Roman" pitchFamily="18" charset="0"/>
              </a:rPr>
              <a:t>);</a:t>
            </a:r>
          </a:p>
          <a:p>
            <a:pPr>
              <a:lnSpc>
                <a:spcPct val="80000"/>
              </a:lnSpc>
              <a:buNone/>
            </a:pPr>
            <a:r>
              <a:rPr lang="en-US" sz="2800" b="1" dirty="0">
                <a:latin typeface="Times New Roman" pitchFamily="18" charset="0"/>
              </a:rPr>
              <a:t>}</a:t>
            </a:r>
          </a:p>
          <a:p>
            <a:pPr>
              <a:lnSpc>
                <a:spcPct val="80000"/>
              </a:lnSpc>
              <a:buNone/>
            </a:pPr>
            <a:r>
              <a:rPr lang="en-US" sz="2800" b="1" dirty="0" err="1">
                <a:latin typeface="Times New Roman" pitchFamily="18" charset="0"/>
              </a:rPr>
              <a:t>System.out.println</a:t>
            </a:r>
            <a:r>
              <a:rPr lang="en-US" sz="2800" b="1" dirty="0">
                <a:latin typeface="Times New Roman" pitchFamily="18" charset="0"/>
              </a:rPr>
              <a:t>("Exit form A");</a:t>
            </a:r>
          </a:p>
          <a:p>
            <a:pPr>
              <a:lnSpc>
                <a:spcPct val="80000"/>
              </a:lnSpc>
              <a:buNone/>
            </a:pPr>
            <a:r>
              <a:rPr lang="en-US" sz="2800" b="1" dirty="0">
                <a:latin typeface="Times New Roman" pitchFamily="18" charset="0"/>
              </a:rPr>
              <a:t>}</a:t>
            </a:r>
          </a:p>
          <a:p>
            <a:pPr>
              <a:lnSpc>
                <a:spcPct val="80000"/>
              </a:lnSpc>
              <a:buNone/>
            </a:pPr>
            <a:r>
              <a:rPr lang="en-US" sz="2800" b="1" dirty="0">
                <a:latin typeface="Times New Roman" pitchFamily="18" charset="0"/>
              </a:rPr>
              <a:t>  }</a:t>
            </a:r>
          </a:p>
          <a:p>
            <a:pPr>
              <a:buNone/>
            </a:pP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algn="r"/>
            <a:r>
              <a:rPr lang="en-US" sz="2800" b="1" dirty="0" err="1">
                <a:latin typeface="Times New Roman" pitchFamily="18" charset="0"/>
                <a:cs typeface="Times New Roman" pitchFamily="18" charset="0"/>
              </a:rPr>
              <a:t>Contd</a:t>
            </a:r>
            <a:r>
              <a:rPr lang="en-US" sz="2800" b="1" dirty="0">
                <a:latin typeface="Times New Roman" pitchFamily="18" charset="0"/>
                <a:cs typeface="Times New Roman" pitchFamily="18" charset="0"/>
              </a:rPr>
              <a:t>…</a:t>
            </a:r>
          </a:p>
        </p:txBody>
      </p:sp>
      <p:sp>
        <p:nvSpPr>
          <p:cNvPr id="3" name="Content Placeholder 2"/>
          <p:cNvSpPr>
            <a:spLocks noGrp="1"/>
          </p:cNvSpPr>
          <p:nvPr>
            <p:ph idx="1"/>
          </p:nvPr>
        </p:nvSpPr>
        <p:spPr>
          <a:xfrm>
            <a:off x="457200" y="838200"/>
            <a:ext cx="8229600" cy="5287963"/>
          </a:xfrm>
        </p:spPr>
        <p:txBody>
          <a:bodyPr>
            <a:normAutofit/>
          </a:bodyPr>
          <a:lstStyle/>
          <a:p>
            <a:pPr algn="just">
              <a:lnSpc>
                <a:spcPct val="90000"/>
              </a:lnSpc>
              <a:buFontTx/>
              <a:buNone/>
            </a:pPr>
            <a:r>
              <a:rPr lang="en-US" b="1" dirty="0">
                <a:latin typeface="Times New Roman" pitchFamily="18" charset="0"/>
              </a:rPr>
              <a:t>class threadtest1</a:t>
            </a:r>
          </a:p>
          <a:p>
            <a:pPr algn="just">
              <a:lnSpc>
                <a:spcPct val="90000"/>
              </a:lnSpc>
              <a:buFontTx/>
              <a:buNone/>
            </a:pPr>
            <a:r>
              <a:rPr lang="en-US" b="1" dirty="0">
                <a:latin typeface="Times New Roman" pitchFamily="18" charset="0"/>
              </a:rPr>
              <a:t>{</a:t>
            </a:r>
          </a:p>
          <a:p>
            <a:pPr algn="just">
              <a:lnSpc>
                <a:spcPct val="90000"/>
              </a:lnSpc>
              <a:buFontTx/>
              <a:buNone/>
            </a:pPr>
            <a:r>
              <a:rPr lang="en-US" b="1" dirty="0">
                <a:latin typeface="Times New Roman" pitchFamily="18" charset="0"/>
              </a:rPr>
              <a:t>   public static void main( String s[ ])</a:t>
            </a:r>
          </a:p>
          <a:p>
            <a:pPr algn="just">
              <a:lnSpc>
                <a:spcPct val="90000"/>
              </a:lnSpc>
              <a:buFontTx/>
              <a:buNone/>
            </a:pPr>
            <a:r>
              <a:rPr lang="en-US" b="1" dirty="0">
                <a:latin typeface="Times New Roman" pitchFamily="18" charset="0"/>
              </a:rPr>
              <a:t>    {</a:t>
            </a:r>
          </a:p>
          <a:p>
            <a:pPr algn="just">
              <a:lnSpc>
                <a:spcPct val="90000"/>
              </a:lnSpc>
              <a:buFontTx/>
              <a:buNone/>
            </a:pPr>
            <a:r>
              <a:rPr lang="en-US" b="1" dirty="0">
                <a:latin typeface="Times New Roman" pitchFamily="18" charset="0"/>
              </a:rPr>
              <a:t>          new A().start();</a:t>
            </a:r>
          </a:p>
          <a:p>
            <a:pPr algn="just">
              <a:lnSpc>
                <a:spcPct val="90000"/>
              </a:lnSpc>
              <a:buFontTx/>
              <a:buNone/>
            </a:pPr>
            <a:r>
              <a:rPr lang="en-US" b="1" dirty="0">
                <a:latin typeface="Times New Roman" pitchFamily="18" charset="0"/>
              </a:rPr>
              <a:t>	}</a:t>
            </a:r>
          </a:p>
          <a:p>
            <a:pPr algn="just">
              <a:lnSpc>
                <a:spcPct val="90000"/>
              </a:lnSpc>
              <a:buFontTx/>
              <a:buNone/>
            </a:pPr>
            <a:endParaRPr lang="en-US" b="1" dirty="0">
              <a:latin typeface="Times New Roman" pitchFamily="18" charset="0"/>
            </a:endParaRPr>
          </a:p>
          <a:p>
            <a:pPr algn="just">
              <a:lnSpc>
                <a:spcPct val="90000"/>
              </a:lnSpc>
              <a:buFontTx/>
              <a:buNone/>
            </a:pPr>
            <a:r>
              <a:rPr lang="en-US" b="1" dirty="0">
                <a:latin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52400"/>
            <a:ext cx="7772400" cy="685800"/>
          </a:xfrm>
        </p:spPr>
        <p:txBody>
          <a:bodyPr>
            <a:normAutofit fontScale="90000"/>
          </a:bodyPr>
          <a:lstStyle/>
          <a:p>
            <a:r>
              <a:rPr lang="en-US" sz="3200" b="1" u="sng" dirty="0">
                <a:latin typeface="Times New Roman" pitchFamily="18" charset="0"/>
              </a:rPr>
              <a:t>Creating multiple thread using Thread class</a:t>
            </a:r>
          </a:p>
        </p:txBody>
      </p:sp>
      <p:sp>
        <p:nvSpPr>
          <p:cNvPr id="2051" name="Rectangle 3"/>
          <p:cNvSpPr>
            <a:spLocks noGrp="1" noChangeArrowheads="1"/>
          </p:cNvSpPr>
          <p:nvPr>
            <p:ph type="subTitle" idx="1"/>
          </p:nvPr>
        </p:nvSpPr>
        <p:spPr>
          <a:xfrm>
            <a:off x="533400" y="1219200"/>
            <a:ext cx="8077200" cy="4419600"/>
          </a:xfrm>
        </p:spPr>
        <p:txBody>
          <a:bodyPr>
            <a:normAutofit lnSpcReduction="10000"/>
          </a:bodyPr>
          <a:lstStyle/>
          <a:p>
            <a:pPr algn="l">
              <a:lnSpc>
                <a:spcPct val="80000"/>
              </a:lnSpc>
            </a:pPr>
            <a:r>
              <a:rPr lang="en-US" sz="2800" b="1" dirty="0">
                <a:solidFill>
                  <a:schemeClr val="tx1"/>
                </a:solidFill>
                <a:latin typeface="Times New Roman" pitchFamily="18" charset="0"/>
              </a:rPr>
              <a:t>class A extends Thread</a:t>
            </a:r>
          </a:p>
          <a:p>
            <a:pPr algn="l">
              <a:lnSpc>
                <a:spcPct val="80000"/>
              </a:lnSpc>
            </a:pPr>
            <a:r>
              <a:rPr lang="en-US" sz="2800" b="1" dirty="0">
                <a:solidFill>
                  <a:schemeClr val="tx1"/>
                </a:solidFill>
                <a:latin typeface="Times New Roman" pitchFamily="18" charset="0"/>
              </a:rPr>
              <a:t>{</a:t>
            </a:r>
          </a:p>
          <a:p>
            <a:pPr algn="l">
              <a:lnSpc>
                <a:spcPct val="80000"/>
              </a:lnSpc>
            </a:pPr>
            <a:r>
              <a:rPr lang="en-US" sz="2800" b="1" dirty="0">
                <a:solidFill>
                  <a:schemeClr val="tx1"/>
                </a:solidFill>
                <a:latin typeface="Times New Roman" pitchFamily="18" charset="0"/>
              </a:rPr>
              <a:t>   public void run()</a:t>
            </a:r>
          </a:p>
          <a:p>
            <a:pPr algn="l">
              <a:lnSpc>
                <a:spcPct val="80000"/>
              </a:lnSpc>
            </a:pPr>
            <a:r>
              <a:rPr lang="en-US" sz="2800" b="1" dirty="0">
                <a:solidFill>
                  <a:schemeClr val="tx1"/>
                </a:solidFill>
                <a:latin typeface="Times New Roman" pitchFamily="18" charset="0"/>
              </a:rPr>
              <a:t>{</a:t>
            </a:r>
          </a:p>
          <a:p>
            <a:pPr algn="l">
              <a:lnSpc>
                <a:spcPct val="80000"/>
              </a:lnSpc>
            </a:pPr>
            <a:r>
              <a:rPr lang="en-US" sz="2800" b="1" dirty="0">
                <a:solidFill>
                  <a:schemeClr val="tx1"/>
                </a:solidFill>
                <a:latin typeface="Times New Roman" pitchFamily="18" charset="0"/>
              </a:rPr>
              <a:t>for(</a:t>
            </a:r>
            <a:r>
              <a:rPr lang="en-US" sz="2800" b="1" dirty="0" err="1">
                <a:solidFill>
                  <a:schemeClr val="tx1"/>
                </a:solidFill>
                <a:latin typeface="Times New Roman" pitchFamily="18" charset="0"/>
              </a:rPr>
              <a:t>int</a:t>
            </a:r>
            <a:r>
              <a:rPr lang="en-US" sz="2800" b="1" dirty="0">
                <a:solidFill>
                  <a:schemeClr val="tx1"/>
                </a:solidFill>
                <a:latin typeface="Times New Roman" pitchFamily="18" charset="0"/>
              </a:rPr>
              <a:t> </a:t>
            </a:r>
            <a:r>
              <a:rPr lang="en-US" sz="2800" b="1" dirty="0" err="1">
                <a:solidFill>
                  <a:schemeClr val="tx1"/>
                </a:solidFill>
                <a:latin typeface="Times New Roman" pitchFamily="18" charset="0"/>
              </a:rPr>
              <a:t>i</a:t>
            </a:r>
            <a:r>
              <a:rPr lang="en-US" sz="2800" b="1" dirty="0">
                <a:solidFill>
                  <a:schemeClr val="tx1"/>
                </a:solidFill>
                <a:latin typeface="Times New Roman" pitchFamily="18" charset="0"/>
              </a:rPr>
              <a:t>=1;i&lt;=5;i++)</a:t>
            </a:r>
          </a:p>
          <a:p>
            <a:pPr algn="l">
              <a:lnSpc>
                <a:spcPct val="80000"/>
              </a:lnSpc>
            </a:pPr>
            <a:r>
              <a:rPr lang="en-US" sz="2800" b="1" dirty="0">
                <a:solidFill>
                  <a:schemeClr val="tx1"/>
                </a:solidFill>
                <a:latin typeface="Times New Roman" pitchFamily="18" charset="0"/>
              </a:rPr>
              <a:t>{</a:t>
            </a:r>
          </a:p>
          <a:p>
            <a:pPr algn="l">
              <a:lnSpc>
                <a:spcPct val="80000"/>
              </a:lnSpc>
            </a:pPr>
            <a:r>
              <a:rPr lang="en-US" sz="2800" b="1" dirty="0">
                <a:solidFill>
                  <a:schemeClr val="tx1"/>
                </a:solidFill>
                <a:latin typeface="Times New Roman" pitchFamily="18" charset="0"/>
              </a:rPr>
              <a:t>   </a:t>
            </a:r>
            <a:r>
              <a:rPr lang="en-US" sz="2800" b="1" dirty="0" err="1">
                <a:solidFill>
                  <a:schemeClr val="tx1"/>
                </a:solidFill>
                <a:latin typeface="Times New Roman" pitchFamily="18" charset="0"/>
              </a:rPr>
              <a:t>System.out.println</a:t>
            </a:r>
            <a:r>
              <a:rPr lang="en-US" sz="2800" b="1" dirty="0">
                <a:solidFill>
                  <a:schemeClr val="tx1"/>
                </a:solidFill>
                <a:latin typeface="Times New Roman" pitchFamily="18" charset="0"/>
              </a:rPr>
              <a:t>("\t form </a:t>
            </a:r>
            <a:r>
              <a:rPr lang="en-US" sz="2800" b="1" dirty="0" err="1">
                <a:solidFill>
                  <a:schemeClr val="tx1"/>
                </a:solidFill>
                <a:latin typeface="Times New Roman" pitchFamily="18" charset="0"/>
              </a:rPr>
              <a:t>threadA</a:t>
            </a:r>
            <a:r>
              <a:rPr lang="en-US" sz="2800" b="1" dirty="0">
                <a:solidFill>
                  <a:schemeClr val="tx1"/>
                </a:solidFill>
                <a:latin typeface="Times New Roman" pitchFamily="18" charset="0"/>
              </a:rPr>
              <a:t>: </a:t>
            </a:r>
            <a:r>
              <a:rPr lang="en-US" sz="2800" b="1" dirty="0" err="1">
                <a:solidFill>
                  <a:schemeClr val="tx1"/>
                </a:solidFill>
                <a:latin typeface="Times New Roman" pitchFamily="18" charset="0"/>
              </a:rPr>
              <a:t>i</a:t>
            </a:r>
            <a:r>
              <a:rPr lang="en-US" sz="2800" b="1" dirty="0">
                <a:solidFill>
                  <a:schemeClr val="tx1"/>
                </a:solidFill>
                <a:latin typeface="Times New Roman" pitchFamily="18" charset="0"/>
              </a:rPr>
              <a:t>= " +</a:t>
            </a:r>
            <a:r>
              <a:rPr lang="en-US" sz="2800" b="1" dirty="0" err="1">
                <a:solidFill>
                  <a:schemeClr val="tx1"/>
                </a:solidFill>
                <a:latin typeface="Times New Roman" pitchFamily="18" charset="0"/>
              </a:rPr>
              <a:t>i</a:t>
            </a:r>
            <a:r>
              <a:rPr lang="en-US" sz="2800" b="1" dirty="0">
                <a:solidFill>
                  <a:schemeClr val="tx1"/>
                </a:solidFill>
                <a:latin typeface="Times New Roman" pitchFamily="18" charset="0"/>
              </a:rPr>
              <a:t>);</a:t>
            </a:r>
          </a:p>
          <a:p>
            <a:pPr algn="l">
              <a:lnSpc>
                <a:spcPct val="80000"/>
              </a:lnSpc>
            </a:pPr>
            <a:r>
              <a:rPr lang="en-US" sz="2800" b="1" dirty="0">
                <a:solidFill>
                  <a:schemeClr val="tx1"/>
                </a:solidFill>
                <a:latin typeface="Times New Roman" pitchFamily="18" charset="0"/>
              </a:rPr>
              <a:t>}</a:t>
            </a:r>
          </a:p>
          <a:p>
            <a:pPr algn="l">
              <a:lnSpc>
                <a:spcPct val="80000"/>
              </a:lnSpc>
            </a:pPr>
            <a:r>
              <a:rPr lang="en-US" sz="2800" b="1" dirty="0" err="1">
                <a:solidFill>
                  <a:schemeClr val="tx1"/>
                </a:solidFill>
                <a:latin typeface="Times New Roman" pitchFamily="18" charset="0"/>
              </a:rPr>
              <a:t>System.out.println</a:t>
            </a:r>
            <a:r>
              <a:rPr lang="en-US" sz="2800" b="1" dirty="0">
                <a:solidFill>
                  <a:schemeClr val="tx1"/>
                </a:solidFill>
                <a:latin typeface="Times New Roman" pitchFamily="18" charset="0"/>
              </a:rPr>
              <a:t>("Exit form A");</a:t>
            </a:r>
          </a:p>
          <a:p>
            <a:pPr algn="l">
              <a:lnSpc>
                <a:spcPct val="80000"/>
              </a:lnSpc>
            </a:pPr>
            <a:r>
              <a:rPr lang="en-US" sz="2800" b="1" dirty="0">
                <a:solidFill>
                  <a:schemeClr val="tx1"/>
                </a:solidFill>
                <a:latin typeface="Times New Roman" pitchFamily="18" charset="0"/>
              </a:rPr>
              <a:t>}</a:t>
            </a:r>
          </a:p>
          <a:p>
            <a:pPr algn="l">
              <a:lnSpc>
                <a:spcPct val="80000"/>
              </a:lnSpc>
            </a:pPr>
            <a:r>
              <a:rPr lang="en-US" sz="2800" b="1" dirty="0">
                <a:solidFill>
                  <a:schemeClr val="tx1"/>
                </a:solidFill>
                <a:latin typeface="Times New Roman" pitchFamily="18"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563562"/>
          </a:xfrm>
        </p:spPr>
        <p:txBody>
          <a:bodyPr>
            <a:normAutofit fontScale="90000"/>
          </a:bodyPr>
          <a:lstStyle/>
          <a:p>
            <a:pPr algn="r"/>
            <a:r>
              <a:rPr lang="en-US" sz="3200" b="1" dirty="0" err="1">
                <a:latin typeface="Times New Roman" pitchFamily="18" charset="0"/>
              </a:rPr>
              <a:t>Contd</a:t>
            </a:r>
            <a:r>
              <a:rPr lang="en-US" sz="3200" b="1" dirty="0">
                <a:latin typeface="Times New Roman" pitchFamily="18" charset="0"/>
              </a:rPr>
              <a:t>……</a:t>
            </a:r>
          </a:p>
        </p:txBody>
      </p:sp>
      <p:sp>
        <p:nvSpPr>
          <p:cNvPr id="3075" name="Rectangle 3"/>
          <p:cNvSpPr>
            <a:spLocks noGrp="1" noChangeArrowheads="1"/>
          </p:cNvSpPr>
          <p:nvPr>
            <p:ph type="body" idx="1"/>
          </p:nvPr>
        </p:nvSpPr>
        <p:spPr>
          <a:xfrm>
            <a:off x="457200" y="914400"/>
            <a:ext cx="8229600" cy="5211763"/>
          </a:xfrm>
        </p:spPr>
        <p:txBody>
          <a:bodyPr/>
          <a:lstStyle/>
          <a:p>
            <a:pPr>
              <a:lnSpc>
                <a:spcPct val="90000"/>
              </a:lnSpc>
              <a:buFontTx/>
              <a:buNone/>
            </a:pPr>
            <a:r>
              <a:rPr lang="en-US" sz="2800" b="1" dirty="0">
                <a:latin typeface="Times New Roman" pitchFamily="18" charset="0"/>
              </a:rPr>
              <a:t>class B extends Thread</a:t>
            </a:r>
          </a:p>
          <a:p>
            <a:pPr>
              <a:lnSpc>
                <a:spcPct val="90000"/>
              </a:lnSpc>
              <a:buFontTx/>
              <a:buNone/>
            </a:pPr>
            <a:r>
              <a:rPr lang="en-US" sz="2800" b="1" dirty="0">
                <a:latin typeface="Times New Roman" pitchFamily="18" charset="0"/>
              </a:rPr>
              <a:t>{</a:t>
            </a:r>
          </a:p>
          <a:p>
            <a:pPr>
              <a:lnSpc>
                <a:spcPct val="90000"/>
              </a:lnSpc>
              <a:buFontTx/>
              <a:buNone/>
            </a:pPr>
            <a:r>
              <a:rPr lang="en-US" sz="2800" b="1" dirty="0">
                <a:latin typeface="Times New Roman" pitchFamily="18" charset="0"/>
              </a:rPr>
              <a:t>   public void run()</a:t>
            </a:r>
          </a:p>
          <a:p>
            <a:pPr>
              <a:lnSpc>
                <a:spcPct val="90000"/>
              </a:lnSpc>
              <a:buFontTx/>
              <a:buNone/>
            </a:pPr>
            <a:r>
              <a:rPr lang="en-US" sz="2800" b="1" dirty="0">
                <a:latin typeface="Times New Roman" pitchFamily="18" charset="0"/>
              </a:rPr>
              <a:t>{</a:t>
            </a:r>
          </a:p>
          <a:p>
            <a:pPr>
              <a:lnSpc>
                <a:spcPct val="90000"/>
              </a:lnSpc>
              <a:buFontTx/>
              <a:buNone/>
            </a:pPr>
            <a:r>
              <a:rPr lang="en-US" sz="2800" b="1" dirty="0">
                <a:latin typeface="Times New Roman" pitchFamily="18" charset="0"/>
              </a:rPr>
              <a:t>for(</a:t>
            </a:r>
            <a:r>
              <a:rPr lang="en-US" sz="2800" b="1" dirty="0" err="1">
                <a:latin typeface="Times New Roman" pitchFamily="18" charset="0"/>
              </a:rPr>
              <a:t>int</a:t>
            </a:r>
            <a:r>
              <a:rPr lang="en-US" sz="2800" b="1" dirty="0">
                <a:latin typeface="Times New Roman" pitchFamily="18" charset="0"/>
              </a:rPr>
              <a:t> j=1;j&lt;=5;j++)</a:t>
            </a:r>
          </a:p>
          <a:p>
            <a:pPr>
              <a:lnSpc>
                <a:spcPct val="90000"/>
              </a:lnSpc>
              <a:buFontTx/>
              <a:buNone/>
            </a:pPr>
            <a:r>
              <a:rPr lang="en-US" sz="2800" b="1" dirty="0">
                <a:latin typeface="Times New Roman" pitchFamily="18" charset="0"/>
              </a:rPr>
              <a:t>{</a:t>
            </a:r>
          </a:p>
          <a:p>
            <a:pPr>
              <a:lnSpc>
                <a:spcPct val="90000"/>
              </a:lnSpc>
              <a:buFontTx/>
              <a:buNone/>
            </a:pPr>
            <a:r>
              <a:rPr lang="en-US" sz="2800" b="1" dirty="0">
                <a:latin typeface="Times New Roman" pitchFamily="18" charset="0"/>
              </a:rPr>
              <a:t>   </a:t>
            </a:r>
            <a:r>
              <a:rPr lang="en-US" sz="2800" b="1" dirty="0" err="1">
                <a:latin typeface="Times New Roman" pitchFamily="18" charset="0"/>
              </a:rPr>
              <a:t>System.out.println</a:t>
            </a:r>
            <a:r>
              <a:rPr lang="en-US" sz="2800" b="1" dirty="0">
                <a:latin typeface="Times New Roman" pitchFamily="18" charset="0"/>
              </a:rPr>
              <a:t>("\t form </a:t>
            </a:r>
            <a:r>
              <a:rPr lang="en-US" sz="2800" b="1" dirty="0" err="1">
                <a:latin typeface="Times New Roman" pitchFamily="18" charset="0"/>
              </a:rPr>
              <a:t>threadB</a:t>
            </a:r>
            <a:r>
              <a:rPr lang="en-US" sz="2800" b="1" dirty="0">
                <a:latin typeface="Times New Roman" pitchFamily="18" charset="0"/>
              </a:rPr>
              <a:t>: j= " +j);</a:t>
            </a:r>
          </a:p>
          <a:p>
            <a:pPr>
              <a:lnSpc>
                <a:spcPct val="90000"/>
              </a:lnSpc>
              <a:buFontTx/>
              <a:buNone/>
            </a:pPr>
            <a:r>
              <a:rPr lang="en-US" sz="2800" b="1" dirty="0">
                <a:latin typeface="Times New Roman" pitchFamily="18" charset="0"/>
              </a:rPr>
              <a:t>}</a:t>
            </a:r>
          </a:p>
          <a:p>
            <a:pPr>
              <a:lnSpc>
                <a:spcPct val="90000"/>
              </a:lnSpc>
              <a:buFontTx/>
              <a:buNone/>
            </a:pPr>
            <a:r>
              <a:rPr lang="en-US" sz="2800" b="1" dirty="0" err="1">
                <a:latin typeface="Times New Roman" pitchFamily="18" charset="0"/>
              </a:rPr>
              <a:t>System.out.println</a:t>
            </a:r>
            <a:r>
              <a:rPr lang="en-US" sz="2800" b="1" dirty="0">
                <a:latin typeface="Times New Roman" pitchFamily="18" charset="0"/>
              </a:rPr>
              <a:t>("Exit form B");</a:t>
            </a:r>
          </a:p>
          <a:p>
            <a:pPr>
              <a:lnSpc>
                <a:spcPct val="90000"/>
              </a:lnSpc>
              <a:buFontTx/>
              <a:buNone/>
            </a:pPr>
            <a:r>
              <a:rPr lang="en-US" sz="2800" b="1" dirty="0">
                <a:latin typeface="Times New Roman" pitchFamily="18" charset="0"/>
              </a:rPr>
              <a:t>}</a:t>
            </a:r>
          </a:p>
          <a:p>
            <a:pPr>
              <a:lnSpc>
                <a:spcPct val="90000"/>
              </a:lnSpc>
              <a:buFontTx/>
              <a:buNone/>
            </a:pPr>
            <a:r>
              <a:rPr lang="en-US" sz="2800" b="1" dirty="0">
                <a:latin typeface="Times New Roman" pitchFamily="18"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411162"/>
          </a:xfrm>
        </p:spPr>
        <p:txBody>
          <a:bodyPr>
            <a:normAutofit fontScale="90000"/>
          </a:bodyPr>
          <a:lstStyle/>
          <a:p>
            <a:pPr algn="r"/>
            <a:r>
              <a:rPr lang="en-US" sz="3200" b="1" dirty="0" err="1">
                <a:latin typeface="Times New Roman" pitchFamily="18" charset="0"/>
              </a:rPr>
              <a:t>Contd</a:t>
            </a:r>
            <a:r>
              <a:rPr lang="en-US" sz="3200" b="1" dirty="0">
                <a:latin typeface="Times New Roman" pitchFamily="18" charset="0"/>
              </a:rPr>
              <a:t>….</a:t>
            </a:r>
          </a:p>
        </p:txBody>
      </p:sp>
      <p:sp>
        <p:nvSpPr>
          <p:cNvPr id="4099" name="Rectangle 3"/>
          <p:cNvSpPr>
            <a:spLocks noGrp="1" noChangeArrowheads="1"/>
          </p:cNvSpPr>
          <p:nvPr>
            <p:ph type="body" idx="1"/>
          </p:nvPr>
        </p:nvSpPr>
        <p:spPr>
          <a:xfrm>
            <a:off x="457200" y="1066800"/>
            <a:ext cx="8229600" cy="5059363"/>
          </a:xfrm>
        </p:spPr>
        <p:txBody>
          <a:bodyPr/>
          <a:lstStyle/>
          <a:p>
            <a:pPr>
              <a:lnSpc>
                <a:spcPct val="80000"/>
              </a:lnSpc>
              <a:buFontTx/>
              <a:buNone/>
            </a:pPr>
            <a:r>
              <a:rPr lang="en-US" sz="2800" b="1" dirty="0">
                <a:latin typeface="Times New Roman" pitchFamily="18" charset="0"/>
              </a:rPr>
              <a:t>class C extends Thread</a:t>
            </a:r>
          </a:p>
          <a:p>
            <a:pPr>
              <a:lnSpc>
                <a:spcPct val="80000"/>
              </a:lnSpc>
              <a:buFontTx/>
              <a:buNone/>
            </a:pPr>
            <a:r>
              <a:rPr lang="en-US" sz="2800" b="1" dirty="0">
                <a:latin typeface="Times New Roman" pitchFamily="18" charset="0"/>
              </a:rPr>
              <a:t>{</a:t>
            </a:r>
          </a:p>
          <a:p>
            <a:pPr>
              <a:lnSpc>
                <a:spcPct val="80000"/>
              </a:lnSpc>
              <a:buFontTx/>
              <a:buNone/>
            </a:pPr>
            <a:r>
              <a:rPr lang="en-US" sz="2800" b="1" dirty="0">
                <a:latin typeface="Times New Roman" pitchFamily="18" charset="0"/>
              </a:rPr>
              <a:t>   public void run()</a:t>
            </a:r>
          </a:p>
          <a:p>
            <a:pPr>
              <a:lnSpc>
                <a:spcPct val="80000"/>
              </a:lnSpc>
              <a:buFontTx/>
              <a:buNone/>
            </a:pPr>
            <a:r>
              <a:rPr lang="en-US" sz="2800" b="1" dirty="0">
                <a:latin typeface="Times New Roman" pitchFamily="18" charset="0"/>
              </a:rPr>
              <a:t>{</a:t>
            </a:r>
          </a:p>
          <a:p>
            <a:pPr>
              <a:lnSpc>
                <a:spcPct val="80000"/>
              </a:lnSpc>
              <a:buFontTx/>
              <a:buNone/>
            </a:pPr>
            <a:r>
              <a:rPr lang="en-US" sz="2800" b="1" dirty="0">
                <a:latin typeface="Times New Roman" pitchFamily="18" charset="0"/>
              </a:rPr>
              <a:t>for(</a:t>
            </a:r>
            <a:r>
              <a:rPr lang="en-US" sz="2800" b="1" dirty="0" err="1">
                <a:latin typeface="Times New Roman" pitchFamily="18" charset="0"/>
              </a:rPr>
              <a:t>int</a:t>
            </a:r>
            <a:r>
              <a:rPr lang="en-US" sz="2800" b="1" dirty="0">
                <a:latin typeface="Times New Roman" pitchFamily="18" charset="0"/>
              </a:rPr>
              <a:t> k=1;k&lt;=5;k++)</a:t>
            </a:r>
          </a:p>
          <a:p>
            <a:pPr>
              <a:lnSpc>
                <a:spcPct val="80000"/>
              </a:lnSpc>
              <a:buFontTx/>
              <a:buNone/>
            </a:pPr>
            <a:r>
              <a:rPr lang="en-US" sz="2800" b="1" dirty="0">
                <a:latin typeface="Times New Roman" pitchFamily="18" charset="0"/>
              </a:rPr>
              <a:t>{</a:t>
            </a:r>
          </a:p>
          <a:p>
            <a:pPr>
              <a:lnSpc>
                <a:spcPct val="80000"/>
              </a:lnSpc>
              <a:buFontTx/>
              <a:buNone/>
            </a:pPr>
            <a:r>
              <a:rPr lang="en-US" sz="2800" b="1" dirty="0">
                <a:latin typeface="Times New Roman" pitchFamily="18" charset="0"/>
              </a:rPr>
              <a:t>   </a:t>
            </a:r>
            <a:r>
              <a:rPr lang="en-US" sz="2800" b="1" dirty="0" err="1">
                <a:latin typeface="Times New Roman" pitchFamily="18" charset="0"/>
              </a:rPr>
              <a:t>System.out.println</a:t>
            </a:r>
            <a:r>
              <a:rPr lang="en-US" sz="2800" b="1" dirty="0">
                <a:latin typeface="Times New Roman" pitchFamily="18" charset="0"/>
              </a:rPr>
              <a:t>("\t form </a:t>
            </a:r>
            <a:r>
              <a:rPr lang="en-US" sz="2800" b="1" dirty="0" err="1">
                <a:latin typeface="Times New Roman" pitchFamily="18" charset="0"/>
              </a:rPr>
              <a:t>threadC</a:t>
            </a:r>
            <a:r>
              <a:rPr lang="en-US" sz="2800" b="1" dirty="0">
                <a:latin typeface="Times New Roman" pitchFamily="18" charset="0"/>
              </a:rPr>
              <a:t>: k= " +k);</a:t>
            </a:r>
          </a:p>
          <a:p>
            <a:pPr>
              <a:lnSpc>
                <a:spcPct val="80000"/>
              </a:lnSpc>
              <a:buFontTx/>
              <a:buNone/>
            </a:pPr>
            <a:r>
              <a:rPr lang="en-US" sz="2800" b="1" dirty="0">
                <a:latin typeface="Times New Roman" pitchFamily="18" charset="0"/>
              </a:rPr>
              <a:t>}</a:t>
            </a:r>
          </a:p>
          <a:p>
            <a:pPr>
              <a:lnSpc>
                <a:spcPct val="80000"/>
              </a:lnSpc>
              <a:buFontTx/>
              <a:buNone/>
            </a:pPr>
            <a:r>
              <a:rPr lang="en-US" sz="2800" b="1" dirty="0" err="1">
                <a:latin typeface="Times New Roman" pitchFamily="18" charset="0"/>
              </a:rPr>
              <a:t>System.out.println</a:t>
            </a:r>
            <a:r>
              <a:rPr lang="en-US" sz="2800" b="1" dirty="0">
                <a:latin typeface="Times New Roman" pitchFamily="18" charset="0"/>
              </a:rPr>
              <a:t>("Exit form C");</a:t>
            </a:r>
          </a:p>
          <a:p>
            <a:pPr>
              <a:lnSpc>
                <a:spcPct val="80000"/>
              </a:lnSpc>
              <a:buFontTx/>
              <a:buNone/>
            </a:pPr>
            <a:r>
              <a:rPr lang="en-US" sz="2800" b="1" dirty="0">
                <a:latin typeface="Times New Roman" pitchFamily="18" charset="0"/>
              </a:rPr>
              <a:t>}</a:t>
            </a:r>
          </a:p>
          <a:p>
            <a:pPr>
              <a:lnSpc>
                <a:spcPct val="80000"/>
              </a:lnSpc>
              <a:buFontTx/>
              <a:buNone/>
            </a:pPr>
            <a:r>
              <a:rPr lang="en-US" sz="2800" b="1" dirty="0">
                <a:latin typeface="Times New Roman" pitchFamily="18"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639762"/>
          </a:xfrm>
        </p:spPr>
        <p:txBody>
          <a:bodyPr>
            <a:normAutofit fontScale="90000"/>
          </a:bodyPr>
          <a:lstStyle/>
          <a:p>
            <a:pPr algn="r"/>
            <a:r>
              <a:rPr lang="en-US" sz="4000" b="1" dirty="0" err="1">
                <a:latin typeface="Times New Roman" pitchFamily="18" charset="0"/>
              </a:rPr>
              <a:t>Contd</a:t>
            </a:r>
            <a:r>
              <a:rPr lang="en-US" sz="4000" b="1" dirty="0">
                <a:latin typeface="Times New Roman" pitchFamily="18" charset="0"/>
              </a:rPr>
              <a:t>….</a:t>
            </a:r>
          </a:p>
        </p:txBody>
      </p:sp>
      <p:sp>
        <p:nvSpPr>
          <p:cNvPr id="5123" name="Rectangle 3"/>
          <p:cNvSpPr>
            <a:spLocks noGrp="1" noChangeArrowheads="1"/>
          </p:cNvSpPr>
          <p:nvPr>
            <p:ph type="body" idx="1"/>
          </p:nvPr>
        </p:nvSpPr>
        <p:spPr>
          <a:xfrm>
            <a:off x="457200" y="1143000"/>
            <a:ext cx="8229600" cy="4983163"/>
          </a:xfrm>
        </p:spPr>
        <p:txBody>
          <a:bodyPr/>
          <a:lstStyle/>
          <a:p>
            <a:pPr algn="just">
              <a:lnSpc>
                <a:spcPct val="90000"/>
              </a:lnSpc>
              <a:buFontTx/>
              <a:buNone/>
            </a:pPr>
            <a:r>
              <a:rPr lang="en-US" sz="2800" b="1" dirty="0">
                <a:latin typeface="Times New Roman" pitchFamily="18" charset="0"/>
              </a:rPr>
              <a:t>class </a:t>
            </a:r>
            <a:r>
              <a:rPr lang="en-US" sz="2800" b="1" dirty="0" err="1">
                <a:latin typeface="Times New Roman" pitchFamily="18" charset="0"/>
              </a:rPr>
              <a:t>threadtest</a:t>
            </a:r>
            <a:endParaRPr lang="en-US" sz="2800" b="1" dirty="0">
              <a:latin typeface="Times New Roman" pitchFamily="18" charset="0"/>
            </a:endParaRPr>
          </a:p>
          <a:p>
            <a:pPr algn="just">
              <a:lnSpc>
                <a:spcPct val="90000"/>
              </a:lnSpc>
              <a:buFontTx/>
              <a:buNone/>
            </a:pPr>
            <a:r>
              <a:rPr lang="en-US" sz="2800" b="1" dirty="0">
                <a:latin typeface="Times New Roman" pitchFamily="18" charset="0"/>
              </a:rPr>
              <a:t>{</a:t>
            </a:r>
          </a:p>
          <a:p>
            <a:pPr algn="just">
              <a:lnSpc>
                <a:spcPct val="90000"/>
              </a:lnSpc>
              <a:buFontTx/>
              <a:buNone/>
            </a:pPr>
            <a:r>
              <a:rPr lang="en-US" sz="2800" b="1" dirty="0">
                <a:latin typeface="Times New Roman" pitchFamily="18" charset="0"/>
              </a:rPr>
              <a:t>   public static void main( String s[ ])</a:t>
            </a:r>
          </a:p>
          <a:p>
            <a:pPr algn="just">
              <a:lnSpc>
                <a:spcPct val="90000"/>
              </a:lnSpc>
              <a:buFontTx/>
              <a:buNone/>
            </a:pPr>
            <a:r>
              <a:rPr lang="en-US" sz="2800" b="1" dirty="0">
                <a:latin typeface="Times New Roman" pitchFamily="18" charset="0"/>
              </a:rPr>
              <a:t>    {</a:t>
            </a:r>
          </a:p>
          <a:p>
            <a:pPr algn="just">
              <a:lnSpc>
                <a:spcPct val="90000"/>
              </a:lnSpc>
              <a:buFontTx/>
              <a:buNone/>
            </a:pPr>
            <a:r>
              <a:rPr lang="en-US" sz="2800" b="1" dirty="0">
                <a:latin typeface="Times New Roman" pitchFamily="18" charset="0"/>
              </a:rPr>
              <a:t>          new A().start();</a:t>
            </a:r>
          </a:p>
          <a:p>
            <a:pPr algn="just">
              <a:lnSpc>
                <a:spcPct val="90000"/>
              </a:lnSpc>
              <a:buFontTx/>
              <a:buNone/>
            </a:pPr>
            <a:r>
              <a:rPr lang="en-US" sz="2800" b="1" dirty="0">
                <a:latin typeface="Times New Roman" pitchFamily="18" charset="0"/>
              </a:rPr>
              <a:t>	      new B().start();</a:t>
            </a:r>
          </a:p>
          <a:p>
            <a:pPr algn="just">
              <a:lnSpc>
                <a:spcPct val="90000"/>
              </a:lnSpc>
              <a:buFontTx/>
              <a:buNone/>
            </a:pPr>
            <a:r>
              <a:rPr lang="en-US" sz="2800" b="1" dirty="0">
                <a:latin typeface="Times New Roman" pitchFamily="18" charset="0"/>
              </a:rPr>
              <a:t>	      new C().start();</a:t>
            </a:r>
          </a:p>
          <a:p>
            <a:pPr algn="just">
              <a:lnSpc>
                <a:spcPct val="90000"/>
              </a:lnSpc>
              <a:buFontTx/>
              <a:buNone/>
            </a:pPr>
            <a:r>
              <a:rPr lang="en-US" sz="2800" b="1" dirty="0">
                <a:latin typeface="Times New Roman" pitchFamily="18" charset="0"/>
              </a:rPr>
              <a:t>}</a:t>
            </a:r>
          </a:p>
          <a:p>
            <a:pPr algn="just">
              <a:lnSpc>
                <a:spcPct val="90000"/>
              </a:lnSpc>
              <a:buFontTx/>
              <a:buNone/>
            </a:pPr>
            <a:endParaRPr lang="en-US" sz="2800" b="1" dirty="0">
              <a:latin typeface="Times New Roman" pitchFamily="18" charset="0"/>
            </a:endParaRPr>
          </a:p>
          <a:p>
            <a:pPr algn="just">
              <a:lnSpc>
                <a:spcPct val="90000"/>
              </a:lnSpc>
              <a:buFontTx/>
              <a:buNone/>
            </a:pPr>
            <a:r>
              <a:rPr lang="en-US" sz="2800" b="1" dirty="0">
                <a:latin typeface="Times New Roman" pitchFamily="18" charset="0"/>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87362"/>
          </a:xfrm>
        </p:spPr>
        <p:txBody>
          <a:bodyPr>
            <a:noAutofit/>
          </a:bodyPr>
          <a:lstStyle/>
          <a:p>
            <a:pPr>
              <a:lnSpc>
                <a:spcPct val="150000"/>
              </a:lnSpc>
            </a:pPr>
            <a:r>
              <a:rPr lang="en-US" sz="3200" b="1" u="sng" dirty="0">
                <a:latin typeface="Times New Roman" pitchFamily="18" charset="0"/>
                <a:cs typeface="Times New Roman" pitchFamily="18" charset="0"/>
              </a:rPr>
              <a:t>Stopping and Blocking a thread</a:t>
            </a: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marL="514350" indent="-514350" algn="just">
              <a:lnSpc>
                <a:spcPct val="150000"/>
              </a:lnSpc>
              <a:buFont typeface="+mj-lt"/>
              <a:buAutoNum type="arabicPeriod"/>
            </a:pPr>
            <a:r>
              <a:rPr lang="en-US" sz="2800" b="1" u="sng" dirty="0">
                <a:latin typeface="Times New Roman" pitchFamily="18" charset="0"/>
                <a:cs typeface="Times New Roman" pitchFamily="18" charset="0"/>
              </a:rPr>
              <a:t>Stopping a thread:- </a:t>
            </a:r>
            <a:r>
              <a:rPr lang="en-US" sz="2800" b="1" dirty="0">
                <a:latin typeface="Times New Roman" pitchFamily="18" charset="0"/>
                <a:cs typeface="Times New Roman" pitchFamily="18" charset="0"/>
              </a:rPr>
              <a:t>whenever we want to stop  a thread from running , we can do by calling the stop() method. </a:t>
            </a:r>
          </a:p>
          <a:p>
            <a:pPr algn="just">
              <a:lnSpc>
                <a:spcPct val="150000"/>
              </a:lnSpc>
              <a:buNone/>
            </a:pPr>
            <a:r>
              <a:rPr lang="en-US" sz="2800" b="1" dirty="0">
                <a:latin typeface="Times New Roman" pitchFamily="18" charset="0"/>
                <a:cs typeface="Times New Roman" pitchFamily="18" charset="0"/>
              </a:rPr>
              <a:t>	 for example:- </a:t>
            </a:r>
            <a:r>
              <a:rPr lang="en-US" sz="2800" b="1" dirty="0" err="1">
                <a:latin typeface="Times New Roman" pitchFamily="18" charset="0"/>
                <a:cs typeface="Times New Roman" pitchFamily="18" charset="0"/>
              </a:rPr>
              <a:t>obeject_name.stop</a:t>
            </a:r>
            <a:r>
              <a:rPr lang="en-US" sz="2800" b="1" dirty="0">
                <a:latin typeface="Times New Roman" pitchFamily="18" charset="0"/>
                <a:cs typeface="Times New Roman" pitchFamily="18" charset="0"/>
              </a:rPr>
              <a:t>();</a:t>
            </a:r>
          </a:p>
          <a:p>
            <a:pPr algn="just">
              <a:lnSpc>
                <a:spcPct val="150000"/>
              </a:lnSpc>
              <a:buNone/>
            </a:pPr>
            <a:r>
              <a:rPr lang="en-US" sz="2800" b="1" dirty="0">
                <a:latin typeface="Times New Roman" pitchFamily="18" charset="0"/>
                <a:cs typeface="Times New Roman" pitchFamily="18" charset="0"/>
              </a:rPr>
              <a:t>	</a:t>
            </a:r>
          </a:p>
          <a:p>
            <a:pPr algn="just">
              <a:lnSpc>
                <a:spcPct val="150000"/>
              </a:lnSpc>
              <a:buNone/>
            </a:pPr>
            <a:r>
              <a:rPr lang="en-US" sz="2800" b="1" dirty="0">
                <a:latin typeface="Times New Roman" pitchFamily="18" charset="0"/>
                <a:cs typeface="Times New Roman" pitchFamily="18" charset="0"/>
              </a:rPr>
              <a:t>	Above statement causes the thread to the dead state automatically when its reaches the end of its method. The stop() method may be used when the premature death of a thread is desired.</a:t>
            </a:r>
          </a:p>
          <a:p>
            <a:pPr algn="just">
              <a:lnSpc>
                <a:spcPct val="150000"/>
              </a:lnSpc>
              <a:buNone/>
            </a:pPr>
            <a:endParaRPr lang="en-US" sz="2800" b="1"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644480" y="1409760"/>
              <a:ext cx="7283880" cy="4559760"/>
            </p14:xfrm>
          </p:contentPart>
        </mc:Choice>
        <mc:Fallback>
          <p:pic>
            <p:nvPicPr>
              <p:cNvPr id="4" name="Ink 3"/>
              <p:cNvPicPr/>
              <p:nvPr/>
            </p:nvPicPr>
            <p:blipFill>
              <a:blip r:embed="rId3"/>
              <a:stretch>
                <a:fillRect/>
              </a:stretch>
            </p:blipFill>
            <p:spPr>
              <a:xfrm>
                <a:off x="1635120" y="1400400"/>
                <a:ext cx="7302600" cy="457848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u="sng" dirty="0">
                <a:latin typeface="Times New Roman" pitchFamily="18" charset="0"/>
                <a:cs typeface="Times New Roman" pitchFamily="18" charset="0"/>
              </a:rPr>
              <a:t>Blocking a threads</a:t>
            </a:r>
          </a:p>
        </p:txBody>
      </p:sp>
      <p:sp>
        <p:nvSpPr>
          <p:cNvPr id="3" name="Content Placeholder 2"/>
          <p:cNvSpPr>
            <a:spLocks noGrp="1"/>
          </p:cNvSpPr>
          <p:nvPr>
            <p:ph idx="1"/>
          </p:nvPr>
        </p:nvSpPr>
        <p:spPr>
          <a:xfrm>
            <a:off x="457200" y="914400"/>
            <a:ext cx="8229600" cy="5562600"/>
          </a:xfrm>
        </p:spPr>
        <p:txBody>
          <a:bodyPr>
            <a:normAutofit/>
          </a:bodyPr>
          <a:lstStyle/>
          <a:p>
            <a:pPr algn="just">
              <a:lnSpc>
                <a:spcPct val="150000"/>
              </a:lnSpc>
              <a:buNone/>
            </a:pPr>
            <a:r>
              <a:rPr lang="en-US" sz="2800" b="1" dirty="0">
                <a:latin typeface="Times New Roman" pitchFamily="18" charset="0"/>
                <a:cs typeface="Times New Roman" pitchFamily="18" charset="0"/>
              </a:rPr>
              <a:t>	A thread can also be temporarily suspended or blocked from entering into the </a:t>
            </a:r>
            <a:r>
              <a:rPr lang="en-US" sz="2800" b="1" dirty="0" err="1">
                <a:latin typeface="Times New Roman" pitchFamily="18" charset="0"/>
                <a:cs typeface="Times New Roman" pitchFamily="18" charset="0"/>
              </a:rPr>
              <a:t>runnable</a:t>
            </a:r>
            <a:r>
              <a:rPr lang="en-US" sz="2800" b="1" dirty="0">
                <a:latin typeface="Times New Roman" pitchFamily="18" charset="0"/>
                <a:cs typeface="Times New Roman" pitchFamily="18" charset="0"/>
              </a:rPr>
              <a:t> and subsequently running state by using either of the following thread methods:</a:t>
            </a:r>
          </a:p>
          <a:p>
            <a:pPr algn="just">
              <a:lnSpc>
                <a:spcPct val="150000"/>
              </a:lnSpc>
              <a:buFont typeface="Wingdings" pitchFamily="2" charset="2"/>
              <a:buChar char="Ø"/>
            </a:pPr>
            <a:r>
              <a:rPr lang="en-US" sz="2800" b="1" dirty="0">
                <a:latin typeface="Times New Roman" pitchFamily="18" charset="0"/>
                <a:cs typeface="Times New Roman" pitchFamily="18" charset="0"/>
              </a:rPr>
              <a:t>sleep( )             // blocked for a specified time.</a:t>
            </a:r>
          </a:p>
          <a:p>
            <a:pPr algn="just">
              <a:lnSpc>
                <a:spcPct val="150000"/>
              </a:lnSpc>
              <a:buFont typeface="Wingdings" pitchFamily="2" charset="2"/>
              <a:buChar char="Ø"/>
            </a:pPr>
            <a:r>
              <a:rPr lang="en-US" sz="2800" b="1" dirty="0">
                <a:latin typeface="Times New Roman" pitchFamily="18" charset="0"/>
                <a:cs typeface="Times New Roman" pitchFamily="18" charset="0"/>
              </a:rPr>
              <a:t>suspend( )       // blocked until further orders.</a:t>
            </a:r>
          </a:p>
          <a:p>
            <a:pPr algn="just">
              <a:lnSpc>
                <a:spcPct val="150000"/>
              </a:lnSpc>
              <a:buFont typeface="Wingdings" pitchFamily="2" charset="2"/>
              <a:buChar char="Ø"/>
            </a:pPr>
            <a:r>
              <a:rPr lang="en-US" sz="2800" b="1" dirty="0">
                <a:latin typeface="Times New Roman" pitchFamily="18" charset="0"/>
                <a:cs typeface="Times New Roman" pitchFamily="18" charset="0"/>
              </a:rPr>
              <a:t>wait( )            // blocked until certain condition occurs.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04920" y="1530360"/>
              <a:ext cx="8312400" cy="4229280"/>
            </p14:xfrm>
          </p:contentPart>
        </mc:Choice>
        <mc:Fallback>
          <p:pic>
            <p:nvPicPr>
              <p:cNvPr id="4" name="Ink 3"/>
              <p:cNvPicPr/>
              <p:nvPr/>
            </p:nvPicPr>
            <p:blipFill>
              <a:blip r:embed="rId3"/>
              <a:stretch>
                <a:fillRect/>
              </a:stretch>
            </p:blipFill>
            <p:spPr>
              <a:xfrm>
                <a:off x="295560" y="1521000"/>
                <a:ext cx="8331120" cy="424800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563562"/>
          </a:xfrm>
        </p:spPr>
        <p:txBody>
          <a:bodyPr>
            <a:normAutofit fontScale="90000"/>
          </a:bodyPr>
          <a:lstStyle/>
          <a:p>
            <a:r>
              <a:rPr lang="en-US" sz="3600" b="1">
                <a:solidFill>
                  <a:srgbClr val="FF0066"/>
                </a:solidFill>
                <a:latin typeface="Times New Roman" pitchFamily="18" charset="0"/>
              </a:rPr>
              <a:t>Use of yield(), stop(), and sleep() methods</a:t>
            </a:r>
          </a:p>
        </p:txBody>
      </p:sp>
      <p:sp>
        <p:nvSpPr>
          <p:cNvPr id="6147" name="Rectangle 3"/>
          <p:cNvSpPr>
            <a:spLocks noGrp="1" noChangeArrowheads="1"/>
          </p:cNvSpPr>
          <p:nvPr>
            <p:ph type="body" idx="1"/>
          </p:nvPr>
        </p:nvSpPr>
        <p:spPr>
          <a:xfrm>
            <a:off x="457200" y="990600"/>
            <a:ext cx="8229600" cy="5638800"/>
          </a:xfrm>
        </p:spPr>
        <p:txBody>
          <a:bodyPr/>
          <a:lstStyle/>
          <a:p>
            <a:pPr>
              <a:lnSpc>
                <a:spcPct val="80000"/>
              </a:lnSpc>
              <a:buFontTx/>
              <a:buNone/>
            </a:pPr>
            <a:endParaRPr lang="en-US" sz="2800" b="1">
              <a:latin typeface="Times New Roman" pitchFamily="18" charset="0"/>
            </a:endParaRPr>
          </a:p>
          <a:p>
            <a:pPr>
              <a:lnSpc>
                <a:spcPct val="80000"/>
              </a:lnSpc>
              <a:buFontTx/>
              <a:buNone/>
            </a:pPr>
            <a:r>
              <a:rPr lang="en-US" sz="2800" b="1">
                <a:latin typeface="Times New Roman" pitchFamily="18" charset="0"/>
              </a:rPr>
              <a:t>class A extends Thread</a:t>
            </a:r>
          </a:p>
          <a:p>
            <a:pPr>
              <a:lnSpc>
                <a:spcPct val="80000"/>
              </a:lnSpc>
              <a:buFontTx/>
              <a:buNone/>
            </a:pPr>
            <a:r>
              <a:rPr lang="en-US" sz="2800" b="1">
                <a:latin typeface="Times New Roman" pitchFamily="18" charset="0"/>
              </a:rPr>
              <a:t>{</a:t>
            </a:r>
          </a:p>
          <a:p>
            <a:pPr>
              <a:lnSpc>
                <a:spcPct val="80000"/>
              </a:lnSpc>
              <a:buFontTx/>
              <a:buNone/>
            </a:pPr>
            <a:r>
              <a:rPr lang="en-US" sz="2800" b="1">
                <a:latin typeface="Times New Roman" pitchFamily="18" charset="0"/>
              </a:rPr>
              <a:t>   public void run()</a:t>
            </a:r>
          </a:p>
          <a:p>
            <a:pPr>
              <a:lnSpc>
                <a:spcPct val="80000"/>
              </a:lnSpc>
              <a:buFontTx/>
              <a:buNone/>
            </a:pPr>
            <a:r>
              <a:rPr lang="en-US" sz="2800" b="1">
                <a:latin typeface="Times New Roman" pitchFamily="18" charset="0"/>
              </a:rPr>
              <a:t>{</a:t>
            </a:r>
          </a:p>
          <a:p>
            <a:pPr>
              <a:lnSpc>
                <a:spcPct val="80000"/>
              </a:lnSpc>
              <a:buFontTx/>
              <a:buNone/>
            </a:pPr>
            <a:r>
              <a:rPr lang="en-US" sz="2800" b="1">
                <a:latin typeface="Times New Roman" pitchFamily="18" charset="0"/>
              </a:rPr>
              <a:t>for(int i=1;i&lt;=5;i++)</a:t>
            </a:r>
          </a:p>
          <a:p>
            <a:pPr>
              <a:lnSpc>
                <a:spcPct val="80000"/>
              </a:lnSpc>
              <a:buFontTx/>
              <a:buNone/>
            </a:pPr>
            <a:r>
              <a:rPr lang="en-US" sz="2800" b="1">
                <a:latin typeface="Times New Roman" pitchFamily="18" charset="0"/>
              </a:rPr>
              <a:t>   { </a:t>
            </a:r>
          </a:p>
          <a:p>
            <a:pPr>
              <a:lnSpc>
                <a:spcPct val="80000"/>
              </a:lnSpc>
              <a:buFontTx/>
              <a:buNone/>
            </a:pPr>
            <a:r>
              <a:rPr lang="en-US" sz="2800" b="1">
                <a:latin typeface="Times New Roman" pitchFamily="18" charset="0"/>
              </a:rPr>
              <a:t>    if(i==1)   yeild(); </a:t>
            </a:r>
          </a:p>
          <a:p>
            <a:pPr>
              <a:lnSpc>
                <a:spcPct val="80000"/>
              </a:lnSpc>
              <a:buFontTx/>
              <a:buNone/>
            </a:pPr>
            <a:r>
              <a:rPr lang="en-US" sz="2800" b="1">
                <a:latin typeface="Times New Roman" pitchFamily="18" charset="0"/>
              </a:rPr>
              <a:t>    System.out.println("\t form threadA: i= " +i);</a:t>
            </a:r>
          </a:p>
          <a:p>
            <a:pPr>
              <a:lnSpc>
                <a:spcPct val="80000"/>
              </a:lnSpc>
              <a:buFontTx/>
              <a:buNone/>
            </a:pPr>
            <a:r>
              <a:rPr lang="en-US" sz="2800" b="1">
                <a:latin typeface="Times New Roman" pitchFamily="18" charset="0"/>
              </a:rPr>
              <a:t>   }</a:t>
            </a:r>
          </a:p>
          <a:p>
            <a:pPr>
              <a:lnSpc>
                <a:spcPct val="80000"/>
              </a:lnSpc>
              <a:buFontTx/>
              <a:buNone/>
            </a:pPr>
            <a:r>
              <a:rPr lang="en-US" sz="2800" b="1">
                <a:latin typeface="Times New Roman" pitchFamily="18" charset="0"/>
              </a:rPr>
              <a:t>   System.out.println("Exit form A");</a:t>
            </a:r>
          </a:p>
          <a:p>
            <a:pPr>
              <a:lnSpc>
                <a:spcPct val="80000"/>
              </a:lnSpc>
              <a:buFontTx/>
              <a:buNone/>
            </a:pPr>
            <a:r>
              <a:rPr lang="en-US" sz="2800" b="1">
                <a:latin typeface="Times New Roman" pitchFamily="18" charset="0"/>
              </a:rPr>
              <a:t>     }</a:t>
            </a:r>
          </a:p>
          <a:p>
            <a:pPr>
              <a:lnSpc>
                <a:spcPct val="80000"/>
              </a:lnSpc>
              <a:buFontTx/>
              <a:buNone/>
            </a:pPr>
            <a:r>
              <a:rPr lang="en-US" sz="2800" b="1">
                <a:latin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solidFill>
                  <a:srgbClr val="FF0000"/>
                </a:solidFill>
                <a:latin typeface="Times New Roman" pitchFamily="18" charset="0"/>
                <a:cs typeface="Times New Roman" pitchFamily="18" charset="0"/>
              </a:rPr>
              <a:t>The Java Thread Model</a:t>
            </a:r>
          </a:p>
        </p:txBody>
      </p:sp>
      <p:sp>
        <p:nvSpPr>
          <p:cNvPr id="3" name="Content Placeholder 2"/>
          <p:cNvSpPr>
            <a:spLocks noGrp="1"/>
          </p:cNvSpPr>
          <p:nvPr>
            <p:ph idx="1"/>
          </p:nvPr>
        </p:nvSpPr>
        <p:spPr>
          <a:xfrm>
            <a:off x="457200" y="990600"/>
            <a:ext cx="8229600" cy="5638800"/>
          </a:xfrm>
        </p:spPr>
        <p:txBody>
          <a:bodyPr>
            <a:normAutofit lnSpcReduction="10000"/>
          </a:bodyPr>
          <a:lstStyle/>
          <a:p>
            <a:pPr algn="just">
              <a:lnSpc>
                <a:spcPct val="150000"/>
              </a:lnSpc>
              <a:buFont typeface="Wingdings" pitchFamily="2" charset="2"/>
              <a:buChar char="Ø"/>
            </a:pPr>
            <a:r>
              <a:rPr lang="en-US" sz="2400" b="1" dirty="0">
                <a:latin typeface="Times New Roman" pitchFamily="18" charset="0"/>
                <a:cs typeface="Times New Roman" pitchFamily="18" charset="0"/>
              </a:rPr>
              <a:t>The Java run-time system depends on threads for many things, and all the class libraries are designed with multithreading in mind. In fact, Java uses threads to enable the entire environment to be asynchronous. This helps reduce inefficiency by preventing the waste of CPU cycles.</a:t>
            </a:r>
          </a:p>
          <a:p>
            <a:pPr algn="just">
              <a:lnSpc>
                <a:spcPct val="150000"/>
              </a:lnSpc>
              <a:buFont typeface="Wingdings" pitchFamily="2" charset="2"/>
              <a:buChar char="Ø"/>
            </a:pPr>
            <a:r>
              <a:rPr lang="en-US" sz="2400" b="1" dirty="0">
                <a:latin typeface="Times New Roman" pitchFamily="18" charset="0"/>
                <a:cs typeface="Times New Roman" pitchFamily="18" charset="0"/>
              </a:rPr>
              <a:t>Single-threaded systems use an approach called an </a:t>
            </a:r>
            <a:r>
              <a:rPr lang="en-US" sz="2400" b="1" i="1" dirty="0">
                <a:latin typeface="Times New Roman" pitchFamily="18" charset="0"/>
                <a:cs typeface="Times New Roman" pitchFamily="18" charset="0"/>
              </a:rPr>
              <a:t>event loop with polling. </a:t>
            </a:r>
            <a:r>
              <a:rPr lang="en-US" sz="2400" b="1" dirty="0">
                <a:latin typeface="Times New Roman" pitchFamily="18" charset="0"/>
                <a:cs typeface="Times New Roman" pitchFamily="18" charset="0"/>
              </a:rPr>
              <a:t>In this model, a single thread of control runs in an infinite loop, polling a single event queue to decide what to do next.</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60560" y="1536840"/>
              <a:ext cx="7728120" cy="5105520"/>
            </p14:xfrm>
          </p:contentPart>
        </mc:Choice>
        <mc:Fallback>
          <p:pic>
            <p:nvPicPr>
              <p:cNvPr id="4" name="Ink 3"/>
              <p:cNvPicPr/>
              <p:nvPr/>
            </p:nvPicPr>
            <p:blipFill>
              <a:blip r:embed="rId3"/>
              <a:stretch>
                <a:fillRect/>
              </a:stretch>
            </p:blipFill>
            <p:spPr>
              <a:xfrm>
                <a:off x="1051200" y="1527480"/>
                <a:ext cx="7746840" cy="5124240"/>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487362"/>
          </a:xfrm>
        </p:spPr>
        <p:txBody>
          <a:bodyPr>
            <a:normAutofit fontScale="90000"/>
          </a:bodyPr>
          <a:lstStyle/>
          <a:p>
            <a:pPr algn="r"/>
            <a:r>
              <a:rPr lang="en-US" sz="3200" b="1">
                <a:solidFill>
                  <a:srgbClr val="FF0066"/>
                </a:solidFill>
                <a:latin typeface="Times New Roman" pitchFamily="18" charset="0"/>
              </a:rPr>
              <a:t>Contd….</a:t>
            </a:r>
          </a:p>
        </p:txBody>
      </p:sp>
      <p:sp>
        <p:nvSpPr>
          <p:cNvPr id="7171" name="Rectangle 3"/>
          <p:cNvSpPr>
            <a:spLocks noGrp="1" noChangeArrowheads="1"/>
          </p:cNvSpPr>
          <p:nvPr>
            <p:ph type="body" idx="1"/>
          </p:nvPr>
        </p:nvSpPr>
        <p:spPr>
          <a:xfrm>
            <a:off x="533400" y="762000"/>
            <a:ext cx="8229600" cy="5638800"/>
          </a:xfrm>
        </p:spPr>
        <p:txBody>
          <a:bodyPr/>
          <a:lstStyle/>
          <a:p>
            <a:pPr>
              <a:lnSpc>
                <a:spcPct val="90000"/>
              </a:lnSpc>
              <a:buFontTx/>
              <a:buNone/>
            </a:pPr>
            <a:r>
              <a:rPr lang="en-US" sz="2500" b="1">
                <a:latin typeface="Times New Roman" pitchFamily="18" charset="0"/>
              </a:rPr>
              <a:t>class B extends Thread</a:t>
            </a:r>
          </a:p>
          <a:p>
            <a:pPr>
              <a:lnSpc>
                <a:spcPct val="90000"/>
              </a:lnSpc>
              <a:buFontTx/>
              <a:buNone/>
            </a:pPr>
            <a:r>
              <a:rPr lang="en-US" sz="2500" b="1">
                <a:latin typeface="Times New Roman" pitchFamily="18" charset="0"/>
              </a:rPr>
              <a:t>{</a:t>
            </a:r>
          </a:p>
          <a:p>
            <a:pPr>
              <a:lnSpc>
                <a:spcPct val="90000"/>
              </a:lnSpc>
              <a:buFontTx/>
              <a:buNone/>
            </a:pPr>
            <a:r>
              <a:rPr lang="en-US" sz="2500" b="1">
                <a:latin typeface="Times New Roman" pitchFamily="18" charset="0"/>
              </a:rPr>
              <a:t>   public void run()</a:t>
            </a:r>
          </a:p>
          <a:p>
            <a:pPr>
              <a:lnSpc>
                <a:spcPct val="90000"/>
              </a:lnSpc>
              <a:buFontTx/>
              <a:buNone/>
            </a:pPr>
            <a:r>
              <a:rPr lang="en-US" sz="2500" b="1">
                <a:latin typeface="Times New Roman" pitchFamily="18" charset="0"/>
              </a:rPr>
              <a:t>{</a:t>
            </a:r>
          </a:p>
          <a:p>
            <a:pPr>
              <a:lnSpc>
                <a:spcPct val="90000"/>
              </a:lnSpc>
              <a:buFontTx/>
              <a:buNone/>
            </a:pPr>
            <a:r>
              <a:rPr lang="en-US" sz="2500" b="1">
                <a:latin typeface="Times New Roman" pitchFamily="18" charset="0"/>
              </a:rPr>
              <a:t>for(int j=1;j&lt;=5;j++)</a:t>
            </a:r>
          </a:p>
          <a:p>
            <a:pPr>
              <a:lnSpc>
                <a:spcPct val="90000"/>
              </a:lnSpc>
              <a:buFontTx/>
              <a:buNone/>
            </a:pPr>
            <a:r>
              <a:rPr lang="en-US" sz="2500" b="1">
                <a:latin typeface="Times New Roman" pitchFamily="18" charset="0"/>
              </a:rPr>
              <a:t>    {</a:t>
            </a:r>
          </a:p>
          <a:p>
            <a:pPr>
              <a:lnSpc>
                <a:spcPct val="90000"/>
              </a:lnSpc>
              <a:buFontTx/>
              <a:buNone/>
            </a:pPr>
            <a:r>
              <a:rPr lang="en-US" sz="2500" b="1">
                <a:latin typeface="Times New Roman" pitchFamily="18" charset="0"/>
              </a:rPr>
              <a:t>       System.out.println("\t form threadB: j= " +j);</a:t>
            </a:r>
          </a:p>
          <a:p>
            <a:pPr>
              <a:lnSpc>
                <a:spcPct val="90000"/>
              </a:lnSpc>
              <a:buFontTx/>
              <a:buNone/>
            </a:pPr>
            <a:r>
              <a:rPr lang="en-US" sz="2500" b="1">
                <a:latin typeface="Times New Roman" pitchFamily="18" charset="0"/>
              </a:rPr>
              <a:t>         if(j==3)</a:t>
            </a:r>
          </a:p>
          <a:p>
            <a:pPr>
              <a:lnSpc>
                <a:spcPct val="90000"/>
              </a:lnSpc>
              <a:buFontTx/>
              <a:buNone/>
            </a:pPr>
            <a:r>
              <a:rPr lang="en-US" sz="2500" b="1">
                <a:latin typeface="Times New Roman" pitchFamily="18" charset="0"/>
              </a:rPr>
              <a:t>         stop();</a:t>
            </a:r>
          </a:p>
          <a:p>
            <a:pPr>
              <a:lnSpc>
                <a:spcPct val="90000"/>
              </a:lnSpc>
              <a:buFontTx/>
              <a:buNone/>
            </a:pPr>
            <a:r>
              <a:rPr lang="en-US" sz="2500" b="1">
                <a:latin typeface="Times New Roman" pitchFamily="18" charset="0"/>
              </a:rPr>
              <a:t>       }</a:t>
            </a:r>
          </a:p>
          <a:p>
            <a:pPr>
              <a:lnSpc>
                <a:spcPct val="90000"/>
              </a:lnSpc>
              <a:buFontTx/>
              <a:buNone/>
            </a:pPr>
            <a:r>
              <a:rPr lang="en-US" sz="2500" b="1">
                <a:latin typeface="Times New Roman" pitchFamily="18" charset="0"/>
              </a:rPr>
              <a:t>System.out.println("Exit form B");</a:t>
            </a:r>
          </a:p>
          <a:p>
            <a:pPr>
              <a:lnSpc>
                <a:spcPct val="90000"/>
              </a:lnSpc>
              <a:buFontTx/>
              <a:buNone/>
            </a:pPr>
            <a:r>
              <a:rPr lang="en-US" sz="2500" b="1">
                <a:latin typeface="Times New Roman" pitchFamily="18" charset="0"/>
              </a:rPr>
              <a:t>}       }</a:t>
            </a:r>
          </a:p>
          <a:p>
            <a:pPr>
              <a:lnSpc>
                <a:spcPct val="90000"/>
              </a:lnSpc>
              <a:buFontTx/>
              <a:buNone/>
            </a:pPr>
            <a:endParaRPr lang="en-US" sz="2500" b="1">
              <a:latin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258762"/>
          </a:xfrm>
        </p:spPr>
        <p:txBody>
          <a:bodyPr>
            <a:normAutofit fontScale="90000"/>
          </a:bodyPr>
          <a:lstStyle/>
          <a:p>
            <a:pPr algn="r"/>
            <a:r>
              <a:rPr lang="en-US" sz="3200" b="1">
                <a:solidFill>
                  <a:srgbClr val="FF0066"/>
                </a:solidFill>
                <a:latin typeface="Times New Roman" pitchFamily="18" charset="0"/>
              </a:rPr>
              <a:t>Contd……</a:t>
            </a:r>
          </a:p>
        </p:txBody>
      </p:sp>
      <p:sp>
        <p:nvSpPr>
          <p:cNvPr id="8195" name="Rectangle 3"/>
          <p:cNvSpPr>
            <a:spLocks noGrp="1" noChangeArrowheads="1"/>
          </p:cNvSpPr>
          <p:nvPr>
            <p:ph type="body" idx="1"/>
          </p:nvPr>
        </p:nvSpPr>
        <p:spPr>
          <a:xfrm>
            <a:off x="457200" y="609600"/>
            <a:ext cx="8229600" cy="5867400"/>
          </a:xfrm>
        </p:spPr>
        <p:txBody>
          <a:bodyPr/>
          <a:lstStyle/>
          <a:p>
            <a:pPr>
              <a:lnSpc>
                <a:spcPct val="80000"/>
              </a:lnSpc>
              <a:buFontTx/>
              <a:buNone/>
            </a:pPr>
            <a:r>
              <a:rPr lang="en-US" sz="2500" b="1">
                <a:latin typeface="Times New Roman" pitchFamily="18" charset="0"/>
              </a:rPr>
              <a:t>class C extends Thread</a:t>
            </a:r>
          </a:p>
          <a:p>
            <a:pPr>
              <a:lnSpc>
                <a:spcPct val="80000"/>
              </a:lnSpc>
              <a:buFontTx/>
              <a:buNone/>
            </a:pPr>
            <a:r>
              <a:rPr lang="en-US" sz="2500" b="1">
                <a:latin typeface="Times New Roman" pitchFamily="18" charset="0"/>
              </a:rPr>
              <a:t>{      public void run()</a:t>
            </a:r>
          </a:p>
          <a:p>
            <a:pPr>
              <a:lnSpc>
                <a:spcPct val="80000"/>
              </a:lnSpc>
              <a:buFontTx/>
              <a:buNone/>
            </a:pPr>
            <a:r>
              <a:rPr lang="en-US" sz="2500" b="1">
                <a:latin typeface="Times New Roman" pitchFamily="18" charset="0"/>
              </a:rPr>
              <a:t>{</a:t>
            </a:r>
          </a:p>
          <a:p>
            <a:pPr>
              <a:lnSpc>
                <a:spcPct val="80000"/>
              </a:lnSpc>
              <a:buFontTx/>
              <a:buNone/>
            </a:pPr>
            <a:r>
              <a:rPr lang="en-US" sz="2500" b="1">
                <a:latin typeface="Times New Roman" pitchFamily="18" charset="0"/>
              </a:rPr>
              <a:t>for(int k=1;k&lt;=5;k++)</a:t>
            </a:r>
          </a:p>
          <a:p>
            <a:pPr>
              <a:lnSpc>
                <a:spcPct val="80000"/>
              </a:lnSpc>
              <a:buFontTx/>
              <a:buNone/>
            </a:pPr>
            <a:r>
              <a:rPr lang="en-US" sz="2500" b="1">
                <a:latin typeface="Times New Roman" pitchFamily="18" charset="0"/>
              </a:rPr>
              <a:t>{</a:t>
            </a:r>
          </a:p>
          <a:p>
            <a:pPr>
              <a:lnSpc>
                <a:spcPct val="80000"/>
              </a:lnSpc>
              <a:buFontTx/>
              <a:buNone/>
            </a:pPr>
            <a:r>
              <a:rPr lang="en-US" sz="2500" b="1">
                <a:latin typeface="Times New Roman" pitchFamily="18" charset="0"/>
              </a:rPr>
              <a:t>   System.out.println("\t form threadC: k= " +k);</a:t>
            </a:r>
          </a:p>
          <a:p>
            <a:pPr>
              <a:lnSpc>
                <a:spcPct val="80000"/>
              </a:lnSpc>
              <a:buFontTx/>
              <a:buNone/>
            </a:pPr>
            <a:r>
              <a:rPr lang="en-US" sz="2500" b="1">
                <a:latin typeface="Times New Roman" pitchFamily="18" charset="0"/>
              </a:rPr>
              <a:t>     if(k==1)</a:t>
            </a:r>
          </a:p>
          <a:p>
            <a:pPr>
              <a:lnSpc>
                <a:spcPct val="80000"/>
              </a:lnSpc>
              <a:buFontTx/>
              <a:buNone/>
            </a:pPr>
            <a:r>
              <a:rPr lang="en-US" sz="2500" b="1">
                <a:latin typeface="Times New Roman" pitchFamily="18" charset="0"/>
              </a:rPr>
              <a:t>       try</a:t>
            </a:r>
          </a:p>
          <a:p>
            <a:pPr>
              <a:lnSpc>
                <a:spcPct val="80000"/>
              </a:lnSpc>
              <a:buFontTx/>
              <a:buNone/>
            </a:pPr>
            <a:r>
              <a:rPr lang="en-US" sz="2500" b="1">
                <a:latin typeface="Times New Roman" pitchFamily="18" charset="0"/>
              </a:rPr>
              <a:t>          {     sleep(1000);   }</a:t>
            </a:r>
          </a:p>
          <a:p>
            <a:pPr>
              <a:lnSpc>
                <a:spcPct val="80000"/>
              </a:lnSpc>
              <a:buFontTx/>
              <a:buNone/>
            </a:pPr>
            <a:r>
              <a:rPr lang="en-US" sz="2500" b="1">
                <a:latin typeface="Times New Roman" pitchFamily="18" charset="0"/>
              </a:rPr>
              <a:t>     catch( Exception e)</a:t>
            </a:r>
          </a:p>
          <a:p>
            <a:pPr>
              <a:lnSpc>
                <a:spcPct val="80000"/>
              </a:lnSpc>
              <a:buFontTx/>
              <a:buNone/>
            </a:pPr>
            <a:r>
              <a:rPr lang="en-US" sz="2500" b="1">
                <a:latin typeface="Times New Roman" pitchFamily="18" charset="0"/>
              </a:rPr>
              <a:t>      {           }</a:t>
            </a:r>
          </a:p>
          <a:p>
            <a:pPr>
              <a:lnSpc>
                <a:spcPct val="80000"/>
              </a:lnSpc>
              <a:buFontTx/>
              <a:buNone/>
            </a:pPr>
            <a:r>
              <a:rPr lang="en-US" sz="2500" b="1">
                <a:latin typeface="Times New Roman" pitchFamily="18" charset="0"/>
              </a:rPr>
              <a:t>     }</a:t>
            </a:r>
          </a:p>
          <a:p>
            <a:pPr>
              <a:lnSpc>
                <a:spcPct val="80000"/>
              </a:lnSpc>
              <a:buFontTx/>
              <a:buNone/>
            </a:pPr>
            <a:r>
              <a:rPr lang="en-US" sz="2500" b="1">
                <a:latin typeface="Times New Roman" pitchFamily="18" charset="0"/>
              </a:rPr>
              <a:t>     System.out.println("Exit form C");</a:t>
            </a:r>
          </a:p>
          <a:p>
            <a:pPr>
              <a:lnSpc>
                <a:spcPct val="80000"/>
              </a:lnSpc>
              <a:buFontTx/>
              <a:buNone/>
            </a:pPr>
            <a:r>
              <a:rPr lang="en-US" sz="2500" b="1">
                <a:latin typeface="Times New Roman" pitchFamily="18" charset="0"/>
              </a:rPr>
              <a:t>}</a:t>
            </a:r>
          </a:p>
          <a:p>
            <a:pPr>
              <a:lnSpc>
                <a:spcPct val="80000"/>
              </a:lnSpc>
              <a:buFontTx/>
              <a:buNone/>
            </a:pPr>
            <a:r>
              <a:rPr lang="en-US" sz="2500" b="1">
                <a:latin typeface="Times New Roman" pitchFamily="18" charset="0"/>
              </a:rPr>
              <a:t>  }</a:t>
            </a:r>
          </a:p>
          <a:p>
            <a:pPr>
              <a:lnSpc>
                <a:spcPct val="80000"/>
              </a:lnSpc>
              <a:buFontTx/>
              <a:buNone/>
            </a:pPr>
            <a:endParaRPr lang="en-US" sz="2500" b="1">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334962"/>
          </a:xfrm>
        </p:spPr>
        <p:txBody>
          <a:bodyPr>
            <a:normAutofit fontScale="90000"/>
          </a:bodyPr>
          <a:lstStyle/>
          <a:p>
            <a:pPr algn="r"/>
            <a:r>
              <a:rPr lang="en-US" sz="3200" b="1">
                <a:solidFill>
                  <a:srgbClr val="FF0066"/>
                </a:solidFill>
                <a:latin typeface="Times New Roman" pitchFamily="18" charset="0"/>
              </a:rPr>
              <a:t>Contd…</a:t>
            </a:r>
          </a:p>
        </p:txBody>
      </p:sp>
      <p:sp>
        <p:nvSpPr>
          <p:cNvPr id="9219" name="Rectangle 3"/>
          <p:cNvSpPr>
            <a:spLocks noGrp="1" noChangeArrowheads="1"/>
          </p:cNvSpPr>
          <p:nvPr>
            <p:ph type="body" idx="1"/>
          </p:nvPr>
        </p:nvSpPr>
        <p:spPr>
          <a:xfrm>
            <a:off x="457200" y="838200"/>
            <a:ext cx="8229600" cy="5791200"/>
          </a:xfrm>
        </p:spPr>
        <p:txBody>
          <a:bodyPr/>
          <a:lstStyle/>
          <a:p>
            <a:pPr>
              <a:lnSpc>
                <a:spcPct val="80000"/>
              </a:lnSpc>
              <a:buFontTx/>
              <a:buNone/>
            </a:pPr>
            <a:r>
              <a:rPr lang="en-US" sz="2800" b="1">
                <a:latin typeface="Times New Roman" pitchFamily="18" charset="0"/>
              </a:rPr>
              <a:t>class threadtest</a:t>
            </a:r>
          </a:p>
          <a:p>
            <a:pPr>
              <a:lnSpc>
                <a:spcPct val="80000"/>
              </a:lnSpc>
              <a:buFontTx/>
              <a:buNone/>
            </a:pPr>
            <a:r>
              <a:rPr lang="en-US" sz="2800" b="1">
                <a:latin typeface="Times New Roman" pitchFamily="18" charset="0"/>
              </a:rPr>
              <a:t>{</a:t>
            </a:r>
          </a:p>
          <a:p>
            <a:pPr>
              <a:lnSpc>
                <a:spcPct val="80000"/>
              </a:lnSpc>
              <a:buFontTx/>
              <a:buNone/>
            </a:pPr>
            <a:r>
              <a:rPr lang="en-US" sz="2800" b="1">
                <a:latin typeface="Times New Roman" pitchFamily="18" charset="0"/>
              </a:rPr>
              <a:t>   public static void main( String s[ ])</a:t>
            </a:r>
          </a:p>
          <a:p>
            <a:pPr>
              <a:lnSpc>
                <a:spcPct val="80000"/>
              </a:lnSpc>
              <a:buFontTx/>
              <a:buNone/>
            </a:pPr>
            <a:r>
              <a:rPr lang="en-US" sz="2800" b="1">
                <a:latin typeface="Times New Roman" pitchFamily="18" charset="0"/>
              </a:rPr>
              <a:t>    {</a:t>
            </a:r>
          </a:p>
          <a:p>
            <a:pPr>
              <a:lnSpc>
                <a:spcPct val="80000"/>
              </a:lnSpc>
              <a:buFontTx/>
              <a:buNone/>
            </a:pPr>
            <a:r>
              <a:rPr lang="en-US" sz="2800" b="1">
                <a:latin typeface="Times New Roman" pitchFamily="18" charset="0"/>
              </a:rPr>
              <a:t>          A threadA= new A();</a:t>
            </a:r>
          </a:p>
          <a:p>
            <a:pPr>
              <a:lnSpc>
                <a:spcPct val="80000"/>
              </a:lnSpc>
              <a:buFontTx/>
              <a:buNone/>
            </a:pPr>
            <a:r>
              <a:rPr lang="en-US" sz="2800" b="1">
                <a:latin typeface="Times New Roman" pitchFamily="18" charset="0"/>
              </a:rPr>
              <a:t>	     B threadA= new B();      </a:t>
            </a:r>
          </a:p>
          <a:p>
            <a:pPr>
              <a:lnSpc>
                <a:spcPct val="80000"/>
              </a:lnSpc>
              <a:buFontTx/>
              <a:buNone/>
            </a:pPr>
            <a:r>
              <a:rPr lang="en-US" sz="2800" b="1">
                <a:latin typeface="Times New Roman" pitchFamily="18" charset="0"/>
              </a:rPr>
              <a:t>         C threadA= new C();</a:t>
            </a:r>
          </a:p>
          <a:p>
            <a:pPr>
              <a:lnSpc>
                <a:spcPct val="80000"/>
              </a:lnSpc>
              <a:buFontTx/>
              <a:buNone/>
            </a:pPr>
            <a:r>
              <a:rPr lang="en-US" sz="2800" b="1">
                <a:latin typeface="Times New Roman" pitchFamily="18" charset="0"/>
              </a:rPr>
              <a:t>	      threadA.start();</a:t>
            </a:r>
          </a:p>
          <a:p>
            <a:pPr>
              <a:lnSpc>
                <a:spcPct val="80000"/>
              </a:lnSpc>
              <a:buFontTx/>
              <a:buNone/>
            </a:pPr>
            <a:r>
              <a:rPr lang="en-US" sz="2800" b="1">
                <a:latin typeface="Times New Roman" pitchFamily="18" charset="0"/>
              </a:rPr>
              <a:t>		threadB.start();</a:t>
            </a:r>
          </a:p>
          <a:p>
            <a:pPr>
              <a:lnSpc>
                <a:spcPct val="80000"/>
              </a:lnSpc>
              <a:buFontTx/>
              <a:buNone/>
            </a:pPr>
            <a:r>
              <a:rPr lang="en-US" sz="2800" b="1">
                <a:latin typeface="Times New Roman" pitchFamily="18" charset="0"/>
              </a:rPr>
              <a:t>		threadC.start();			</a:t>
            </a:r>
          </a:p>
          <a:p>
            <a:pPr>
              <a:lnSpc>
                <a:spcPct val="80000"/>
              </a:lnSpc>
              <a:buFontTx/>
              <a:buNone/>
            </a:pPr>
            <a:r>
              <a:rPr lang="en-US" sz="2800" b="1">
                <a:latin typeface="Times New Roman" pitchFamily="18" charset="0"/>
              </a:rPr>
              <a:t>            }</a:t>
            </a:r>
          </a:p>
          <a:p>
            <a:pPr>
              <a:lnSpc>
                <a:spcPct val="80000"/>
              </a:lnSpc>
              <a:buFontTx/>
              <a:buNone/>
            </a:pPr>
            <a:r>
              <a:rPr lang="en-US" sz="2800" b="1">
                <a:latin typeface="Times New Roman" pitchFamily="18"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Yield():- Currently  executed thread object to be temporarily pause and allow other threads to execute.</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66680" y="2108160"/>
              <a:ext cx="6547320" cy="1136880"/>
            </p14:xfrm>
          </p:contentPart>
        </mc:Choice>
        <mc:Fallback>
          <p:pic>
            <p:nvPicPr>
              <p:cNvPr id="4" name="Ink 3"/>
              <p:cNvPicPr/>
              <p:nvPr/>
            </p:nvPicPr>
            <p:blipFill>
              <a:blip r:embed="rId3"/>
              <a:stretch>
                <a:fillRect/>
              </a:stretch>
            </p:blipFill>
            <p:spPr>
              <a:xfrm>
                <a:off x="1057320" y="2098800"/>
                <a:ext cx="6566040" cy="115560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latin typeface="Times New Roman" pitchFamily="18" charset="0"/>
                <a:cs typeface="Times New Roman" pitchFamily="18" charset="0"/>
              </a:rPr>
              <a:t> using </a:t>
            </a:r>
            <a:r>
              <a:rPr lang="en-US" dirty="0" err="1">
                <a:latin typeface="Times New Roman" pitchFamily="18" charset="0"/>
                <a:cs typeface="Times New Roman" pitchFamily="18" charset="0"/>
              </a:rPr>
              <a:t>isAlive</a:t>
            </a:r>
            <a:r>
              <a:rPr lang="en-US" dirty="0">
                <a:latin typeface="Times New Roman" pitchFamily="18" charset="0"/>
                <a:cs typeface="Times New Roman" pitchFamily="18" charset="0"/>
              </a:rPr>
              <a:t>() and join()</a:t>
            </a:r>
          </a:p>
        </p:txBody>
      </p:sp>
      <p:sp>
        <p:nvSpPr>
          <p:cNvPr id="3" name="Content Placeholder 2"/>
          <p:cNvSpPr>
            <a:spLocks noGrp="1"/>
          </p:cNvSpPr>
          <p:nvPr>
            <p:ph idx="1"/>
          </p:nvPr>
        </p:nvSpPr>
        <p:spPr/>
        <p:txBody>
          <a:bodyPr/>
          <a:lstStyle/>
          <a:p>
            <a:pPr algn="just">
              <a:buNone/>
            </a:pPr>
            <a:r>
              <a:rPr lang="en-US" dirty="0"/>
              <a:t> 	Two ways exist to determine whether a thread has finished. First, you can call </a:t>
            </a:r>
            <a:r>
              <a:rPr lang="en-US" b="1" dirty="0" err="1"/>
              <a:t>isAlive</a:t>
            </a:r>
            <a:r>
              <a:rPr lang="en-US" b="1" dirty="0"/>
              <a:t>( ) on the thread. This method is defined by Thread, and its general form is </a:t>
            </a:r>
            <a:r>
              <a:rPr lang="en-US" dirty="0"/>
              <a:t>shown here:</a:t>
            </a:r>
          </a:p>
          <a:p>
            <a:pPr algn="just">
              <a:buNone/>
            </a:pPr>
            <a:r>
              <a:rPr lang="en-US" dirty="0"/>
              <a:t>     </a:t>
            </a:r>
            <a:r>
              <a:rPr lang="en-US" b="1" dirty="0">
                <a:solidFill>
                  <a:srgbClr val="FF0000"/>
                </a:solidFill>
              </a:rPr>
              <a:t> final </a:t>
            </a:r>
            <a:r>
              <a:rPr lang="en-US" b="1" dirty="0" err="1">
                <a:solidFill>
                  <a:srgbClr val="FF0000"/>
                </a:solidFill>
              </a:rPr>
              <a:t>boolean</a:t>
            </a:r>
            <a:r>
              <a:rPr lang="en-US" b="1" dirty="0">
                <a:solidFill>
                  <a:srgbClr val="FF0000"/>
                </a:solidFill>
              </a:rPr>
              <a:t> </a:t>
            </a:r>
            <a:r>
              <a:rPr lang="en-US" b="1" dirty="0" err="1">
                <a:solidFill>
                  <a:srgbClr val="FF0000"/>
                </a:solidFill>
              </a:rPr>
              <a:t>isAlive</a:t>
            </a:r>
            <a:r>
              <a:rPr lang="en-US" b="1" dirty="0">
                <a:solidFill>
                  <a:srgbClr val="FF0000"/>
                </a:solidFill>
              </a:rPr>
              <a:t>( )</a:t>
            </a:r>
          </a:p>
          <a:p>
            <a:pPr algn="just"/>
            <a:r>
              <a:rPr lang="en-US" dirty="0"/>
              <a:t>The </a:t>
            </a:r>
            <a:r>
              <a:rPr lang="en-US" b="1" dirty="0" err="1"/>
              <a:t>isAlive</a:t>
            </a:r>
            <a:r>
              <a:rPr lang="en-US" b="1" dirty="0"/>
              <a:t>( ) method returns true if the thread upon which it is called is still running.</a:t>
            </a:r>
          </a:p>
          <a:p>
            <a:pPr algn="just"/>
            <a:r>
              <a:rPr lang="en-US" dirty="0"/>
              <a:t>It returns </a:t>
            </a:r>
            <a:r>
              <a:rPr lang="en-US" b="1" dirty="0"/>
              <a:t>false otherwise.</a:t>
            </a:r>
            <a:endParaRPr lang="en-US" b="1" dirty="0">
              <a:solidFill>
                <a:srgbClr val="FF0000"/>
              </a:solidFill>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60560" y="2114640"/>
              <a:ext cx="7042320" cy="3937320"/>
            </p14:xfrm>
          </p:contentPart>
        </mc:Choice>
        <mc:Fallback>
          <p:pic>
            <p:nvPicPr>
              <p:cNvPr id="4" name="Ink 3"/>
              <p:cNvPicPr/>
              <p:nvPr/>
            </p:nvPicPr>
            <p:blipFill>
              <a:blip r:embed="rId3"/>
              <a:stretch>
                <a:fillRect/>
              </a:stretch>
            </p:blipFill>
            <p:spPr>
              <a:xfrm>
                <a:off x="1051200" y="2105280"/>
                <a:ext cx="7061040" cy="395604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While </a:t>
            </a:r>
            <a:r>
              <a:rPr lang="en-US" sz="2800" b="1" dirty="0" err="1">
                <a:latin typeface="Times New Roman" pitchFamily="18" charset="0"/>
                <a:cs typeface="Times New Roman" pitchFamily="18" charset="0"/>
              </a:rPr>
              <a:t>isAlive</a:t>
            </a:r>
            <a:r>
              <a:rPr lang="en-US" sz="2800" b="1" dirty="0">
                <a:latin typeface="Times New Roman" pitchFamily="18" charset="0"/>
                <a:cs typeface="Times New Roman" pitchFamily="18" charset="0"/>
              </a:rPr>
              <a:t>( ) is occasionally useful, the method that you will more commonly </a:t>
            </a:r>
            <a:r>
              <a:rPr lang="en-US" sz="2800" dirty="0">
                <a:latin typeface="Times New Roman" pitchFamily="18" charset="0"/>
                <a:cs typeface="Times New Roman" pitchFamily="18" charset="0"/>
              </a:rPr>
              <a:t>use to wait for a thread to finish is called </a:t>
            </a:r>
            <a:r>
              <a:rPr lang="en-US" sz="2800" b="1" dirty="0">
                <a:latin typeface="Times New Roman" pitchFamily="18" charset="0"/>
                <a:cs typeface="Times New Roman" pitchFamily="18" charset="0"/>
              </a:rPr>
              <a:t>join( )</a:t>
            </a:r>
            <a:endParaRPr lang="en-US" sz="2800" b="1" dirty="0">
              <a:solidFill>
                <a:srgbClr val="FF0000"/>
              </a:solidFill>
              <a:latin typeface="Times New Roman" pitchFamily="18" charset="0"/>
              <a:cs typeface="Times New Roman" pitchFamily="18" charset="0"/>
            </a:endParaRPr>
          </a:p>
          <a:p>
            <a:r>
              <a:rPr lang="en-US" sz="2800" b="1" dirty="0">
                <a:solidFill>
                  <a:srgbClr val="FF0000"/>
                </a:solidFill>
                <a:latin typeface="Times New Roman" pitchFamily="18" charset="0"/>
                <a:cs typeface="Times New Roman" pitchFamily="18" charset="0"/>
              </a:rPr>
              <a:t>final void join( ) throws </a:t>
            </a:r>
            <a:r>
              <a:rPr lang="en-US" sz="2800" b="1" dirty="0" err="1">
                <a:solidFill>
                  <a:srgbClr val="FF0000"/>
                </a:solidFill>
                <a:latin typeface="Times New Roman" pitchFamily="18" charset="0"/>
                <a:cs typeface="Times New Roman" pitchFamily="18" charset="0"/>
              </a:rPr>
              <a:t>InterruptedException</a:t>
            </a:r>
            <a:endParaRPr lang="en-US" sz="2800" b="1" dirty="0">
              <a:solidFill>
                <a:srgbClr val="FF0000"/>
              </a:solidFill>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This method waits until the thread on which it is called terminates. Its name comes from the concept of the calling thread waiting until the specified thread </a:t>
            </a:r>
            <a:r>
              <a:rPr lang="en-US" sz="2800" i="1" dirty="0">
                <a:latin typeface="Times New Roman" pitchFamily="18" charset="0"/>
                <a:cs typeface="Times New Roman" pitchFamily="18" charset="0"/>
              </a:rPr>
              <a:t>joins it.</a:t>
            </a:r>
            <a:endParaRPr lang="en-US" sz="2800" b="1" dirty="0">
              <a:solidFill>
                <a:srgbClr val="FF0000"/>
              </a:solidFill>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33520" y="3886200"/>
              <a:ext cx="7899480" cy="1422720"/>
            </p14:xfrm>
          </p:contentPart>
        </mc:Choice>
        <mc:Fallback>
          <p:pic>
            <p:nvPicPr>
              <p:cNvPr id="4" name="Ink 3"/>
              <p:cNvPicPr/>
              <p:nvPr/>
            </p:nvPicPr>
            <p:blipFill>
              <a:blip r:embed="rId3"/>
              <a:stretch>
                <a:fillRect/>
              </a:stretch>
            </p:blipFill>
            <p:spPr>
              <a:xfrm>
                <a:off x="524160" y="3876840"/>
                <a:ext cx="7918200" cy="144144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How to use the </a:t>
            </a:r>
            <a:r>
              <a:rPr lang="en-US" dirty="0" err="1"/>
              <a:t>isAlive</a:t>
            </a:r>
            <a:r>
              <a:rPr lang="en-US" dirty="0"/>
              <a:t>() and Join()</a:t>
            </a:r>
          </a:p>
        </p:txBody>
      </p:sp>
      <p:sp>
        <p:nvSpPr>
          <p:cNvPr id="3" name="Content Placeholder 2"/>
          <p:cNvSpPr>
            <a:spLocks noGrp="1"/>
          </p:cNvSpPr>
          <p:nvPr>
            <p:ph idx="1"/>
          </p:nvPr>
        </p:nvSpPr>
        <p:spPr>
          <a:xfrm>
            <a:off x="457200" y="1066800"/>
            <a:ext cx="8229600" cy="5486400"/>
          </a:xfrm>
        </p:spPr>
        <p:txBody>
          <a:bodyPr>
            <a:normAutofit/>
          </a:bodyPr>
          <a:lstStyle/>
          <a:p>
            <a:pPr>
              <a:buNone/>
            </a:pPr>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NewThread</a:t>
            </a:r>
            <a:r>
              <a:rPr lang="en-US" dirty="0">
                <a:latin typeface="Times New Roman" pitchFamily="18" charset="0"/>
                <a:cs typeface="Times New Roman" pitchFamily="18" charset="0"/>
              </a:rPr>
              <a:t> implements </a:t>
            </a:r>
            <a:r>
              <a:rPr lang="en-US" dirty="0" err="1">
                <a:latin typeface="Times New Roman" pitchFamily="18" charset="0"/>
                <a:cs typeface="Times New Roman" pitchFamily="18" charset="0"/>
              </a:rPr>
              <a:t>Runnable</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String name; // name of thread</a:t>
            </a:r>
          </a:p>
          <a:p>
            <a:pPr>
              <a:buNone/>
            </a:pPr>
            <a:r>
              <a:rPr lang="en-US" dirty="0">
                <a:latin typeface="Times New Roman" pitchFamily="18" charset="0"/>
                <a:cs typeface="Times New Roman" pitchFamily="18" charset="0"/>
              </a:rPr>
              <a:t>Thread  t;</a:t>
            </a:r>
          </a:p>
          <a:p>
            <a:pPr>
              <a:buNone/>
            </a:pPr>
            <a:r>
              <a:rPr lang="en-US" dirty="0" err="1">
                <a:latin typeface="Times New Roman" pitchFamily="18" charset="0"/>
                <a:cs typeface="Times New Roman" pitchFamily="18" charset="0"/>
              </a:rPr>
              <a:t>NewThread</a:t>
            </a:r>
            <a:r>
              <a:rPr lang="en-US" dirty="0">
                <a:latin typeface="Times New Roman" pitchFamily="18" charset="0"/>
                <a:cs typeface="Times New Roman" pitchFamily="18" charset="0"/>
              </a:rPr>
              <a:t>(String </a:t>
            </a:r>
            <a:r>
              <a:rPr lang="en-US" dirty="0" err="1">
                <a:latin typeface="Times New Roman" pitchFamily="18" charset="0"/>
                <a:cs typeface="Times New Roman" pitchFamily="18" charset="0"/>
              </a:rPr>
              <a:t>threadname</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name = </a:t>
            </a:r>
            <a:r>
              <a:rPr lang="en-US" dirty="0" err="1">
                <a:latin typeface="Times New Roman" pitchFamily="18" charset="0"/>
                <a:cs typeface="Times New Roman" pitchFamily="18" charset="0"/>
              </a:rPr>
              <a:t>threadname</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t = new Thread(this, name);</a:t>
            </a:r>
          </a:p>
          <a:p>
            <a:pPr>
              <a:buNone/>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("New thread: " + t);</a:t>
            </a:r>
          </a:p>
          <a:p>
            <a:pPr>
              <a:buNone/>
            </a:pPr>
            <a:r>
              <a:rPr lang="en-US" dirty="0" err="1">
                <a:latin typeface="Times New Roman" pitchFamily="18" charset="0"/>
                <a:cs typeface="Times New Roman" pitchFamily="18" charset="0"/>
              </a:rPr>
              <a:t>t.start</a:t>
            </a:r>
            <a:r>
              <a:rPr lang="en-US" dirty="0">
                <a:latin typeface="Times New Roman" pitchFamily="18" charset="0"/>
                <a:cs typeface="Times New Roman" pitchFamily="18" charset="0"/>
              </a:rPr>
              <a:t>(); // Start the thread</a:t>
            </a:r>
          </a:p>
          <a:p>
            <a:pPr>
              <a:buNone/>
            </a:pP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buNone/>
            </a:pPr>
            <a:r>
              <a:rPr lang="en-US" dirty="0">
                <a:latin typeface="Times New Roman" pitchFamily="18" charset="0"/>
                <a:cs typeface="Times New Roman" pitchFamily="18" charset="0"/>
              </a:rPr>
              <a:t>// This is the entry point for thread.</a:t>
            </a:r>
          </a:p>
          <a:p>
            <a:pPr>
              <a:buNone/>
            </a:pPr>
            <a:r>
              <a:rPr lang="en-US" dirty="0">
                <a:latin typeface="Times New Roman" pitchFamily="18" charset="0"/>
                <a:cs typeface="Times New Roman" pitchFamily="18" charset="0"/>
              </a:rPr>
              <a:t>public void run() {</a:t>
            </a:r>
          </a:p>
          <a:p>
            <a:pPr>
              <a:buNone/>
            </a:pPr>
            <a:r>
              <a:rPr lang="en-US" dirty="0">
                <a:latin typeface="Times New Roman" pitchFamily="18" charset="0"/>
                <a:cs typeface="Times New Roman" pitchFamily="18" charset="0"/>
              </a:rPr>
              <a:t>try {</a:t>
            </a:r>
          </a:p>
          <a:p>
            <a:pPr>
              <a:buNone/>
            </a:pPr>
            <a:r>
              <a:rPr lang="nn-NO" dirty="0">
                <a:latin typeface="Times New Roman" pitchFamily="18" charset="0"/>
                <a:cs typeface="Times New Roman" pitchFamily="18" charset="0"/>
              </a:rPr>
              <a:t>for(int i = 5; i &gt; 0; i--) {</a:t>
            </a:r>
          </a:p>
          <a:p>
            <a:pPr>
              <a:buNone/>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(name + ": " +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a:buNone/>
            </a:pPr>
            <a:r>
              <a:rPr lang="en-US" dirty="0" err="1">
                <a:latin typeface="Times New Roman" pitchFamily="18" charset="0"/>
                <a:cs typeface="Times New Roman" pitchFamily="18" charset="0"/>
              </a:rPr>
              <a:t>Thread.sleep</a:t>
            </a:r>
            <a:r>
              <a:rPr lang="en-US" dirty="0">
                <a:latin typeface="Times New Roman" pitchFamily="18" charset="0"/>
                <a:cs typeface="Times New Roman" pitchFamily="18" charset="0"/>
              </a:rPr>
              <a:t>(1000);</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catch (</a:t>
            </a:r>
            <a:r>
              <a:rPr lang="en-US" dirty="0" err="1">
                <a:latin typeface="Times New Roman" pitchFamily="18" charset="0"/>
                <a:cs typeface="Times New Roman" pitchFamily="18" charset="0"/>
              </a:rPr>
              <a:t>InterruptedException</a:t>
            </a:r>
            <a:r>
              <a:rPr lang="en-US" dirty="0">
                <a:latin typeface="Times New Roman" pitchFamily="18" charset="0"/>
                <a:cs typeface="Times New Roman" pitchFamily="18" charset="0"/>
              </a:rPr>
              <a:t> e) {</a:t>
            </a:r>
          </a:p>
          <a:p>
            <a:pPr>
              <a:buNone/>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(name + " interrupted.");</a:t>
            </a:r>
          </a:p>
          <a:p>
            <a:pPr>
              <a:buNone/>
            </a:pPr>
            <a:r>
              <a:rPr lang="en-US" dirty="0">
                <a:latin typeface="Times New Roman" pitchFamily="18" charset="0"/>
                <a:cs typeface="Times New Roman" pitchFamily="18" charset="0"/>
              </a:rPr>
              <a:t>}</a:t>
            </a:r>
          </a:p>
          <a:p>
            <a:pPr>
              <a:buNone/>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(name + " exiting.");</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a:buNone/>
            </a:pPr>
            <a:r>
              <a:rPr lang="en-US" sz="2400" b="1" dirty="0">
                <a:latin typeface="Times New Roman" pitchFamily="18" charset="0"/>
                <a:cs typeface="Times New Roman" pitchFamily="18" charset="0"/>
              </a:rPr>
              <a:t>class </a:t>
            </a:r>
            <a:r>
              <a:rPr lang="en-US" sz="2400" b="1" dirty="0" err="1">
                <a:latin typeface="Times New Roman" pitchFamily="18" charset="0"/>
                <a:cs typeface="Times New Roman" pitchFamily="18" charset="0"/>
              </a:rPr>
              <a:t>DemoJoin</a:t>
            </a:r>
            <a:r>
              <a:rPr lang="en-US" sz="2400" b="1" dirty="0">
                <a:latin typeface="Times New Roman" pitchFamily="18" charset="0"/>
                <a:cs typeface="Times New Roman" pitchFamily="18" charset="0"/>
              </a:rPr>
              <a:t> {</a:t>
            </a:r>
          </a:p>
          <a:p>
            <a:pPr>
              <a:buNone/>
            </a:pPr>
            <a:r>
              <a:rPr lang="en-US" sz="2400" b="1" dirty="0">
                <a:latin typeface="Times New Roman" pitchFamily="18" charset="0"/>
                <a:cs typeface="Times New Roman" pitchFamily="18" charset="0"/>
              </a:rPr>
              <a:t>public static void main(String </a:t>
            </a:r>
            <a:r>
              <a:rPr lang="en-US" sz="2400" b="1" dirty="0" err="1">
                <a:latin typeface="Times New Roman" pitchFamily="18" charset="0"/>
                <a:cs typeface="Times New Roman" pitchFamily="18" charset="0"/>
              </a:rPr>
              <a:t>args</a:t>
            </a:r>
            <a:r>
              <a:rPr lang="en-US" sz="2400" b="1" dirty="0">
                <a:latin typeface="Times New Roman" pitchFamily="18" charset="0"/>
                <a:cs typeface="Times New Roman" pitchFamily="18" charset="0"/>
              </a:rPr>
              <a:t>[]) {</a:t>
            </a:r>
          </a:p>
          <a:p>
            <a:pPr>
              <a:buNone/>
            </a:pPr>
            <a:r>
              <a:rPr lang="en-US" sz="2400" b="1" dirty="0" err="1">
                <a:latin typeface="Times New Roman" pitchFamily="18" charset="0"/>
                <a:cs typeface="Times New Roman" pitchFamily="18" charset="0"/>
              </a:rPr>
              <a:t>NewThread</a:t>
            </a:r>
            <a:r>
              <a:rPr lang="en-US" sz="2400" b="1" dirty="0">
                <a:latin typeface="Times New Roman" pitchFamily="18" charset="0"/>
                <a:cs typeface="Times New Roman" pitchFamily="18" charset="0"/>
              </a:rPr>
              <a:t> ob1 = new </a:t>
            </a:r>
            <a:r>
              <a:rPr lang="en-US" sz="2400" b="1" dirty="0" err="1">
                <a:latin typeface="Times New Roman" pitchFamily="18" charset="0"/>
                <a:cs typeface="Times New Roman" pitchFamily="18" charset="0"/>
              </a:rPr>
              <a:t>NewThread</a:t>
            </a:r>
            <a:r>
              <a:rPr lang="en-US" sz="2400" b="1" dirty="0">
                <a:latin typeface="Times New Roman" pitchFamily="18" charset="0"/>
                <a:cs typeface="Times New Roman" pitchFamily="18" charset="0"/>
              </a:rPr>
              <a:t>("One");</a:t>
            </a:r>
          </a:p>
          <a:p>
            <a:pPr>
              <a:buNone/>
            </a:pPr>
            <a:r>
              <a:rPr lang="en-US" sz="2400" b="1" dirty="0" err="1">
                <a:latin typeface="Times New Roman" pitchFamily="18" charset="0"/>
                <a:cs typeface="Times New Roman" pitchFamily="18" charset="0"/>
              </a:rPr>
              <a:t>NewThread</a:t>
            </a:r>
            <a:r>
              <a:rPr lang="en-US" sz="2400" b="1" dirty="0">
                <a:latin typeface="Times New Roman" pitchFamily="18" charset="0"/>
                <a:cs typeface="Times New Roman" pitchFamily="18" charset="0"/>
              </a:rPr>
              <a:t> ob2 = new </a:t>
            </a:r>
            <a:r>
              <a:rPr lang="en-US" sz="2400" b="1" dirty="0" err="1">
                <a:latin typeface="Times New Roman" pitchFamily="18" charset="0"/>
                <a:cs typeface="Times New Roman" pitchFamily="18" charset="0"/>
              </a:rPr>
              <a:t>NewThread</a:t>
            </a:r>
            <a:r>
              <a:rPr lang="en-US" sz="2400" b="1" dirty="0">
                <a:latin typeface="Times New Roman" pitchFamily="18" charset="0"/>
                <a:cs typeface="Times New Roman" pitchFamily="18" charset="0"/>
              </a:rPr>
              <a:t>("Two");</a:t>
            </a:r>
          </a:p>
          <a:p>
            <a:pPr>
              <a:buNone/>
            </a:pPr>
            <a:r>
              <a:rPr lang="en-US" sz="2400" b="1" dirty="0" err="1">
                <a:latin typeface="Times New Roman" pitchFamily="18" charset="0"/>
                <a:cs typeface="Times New Roman" pitchFamily="18" charset="0"/>
              </a:rPr>
              <a:t>NewThread</a:t>
            </a:r>
            <a:r>
              <a:rPr lang="en-US" sz="2400" b="1" dirty="0">
                <a:latin typeface="Times New Roman" pitchFamily="18" charset="0"/>
                <a:cs typeface="Times New Roman" pitchFamily="18" charset="0"/>
              </a:rPr>
              <a:t> ob3 = new </a:t>
            </a:r>
            <a:r>
              <a:rPr lang="en-US" sz="2400" b="1" dirty="0" err="1">
                <a:latin typeface="Times New Roman" pitchFamily="18" charset="0"/>
                <a:cs typeface="Times New Roman" pitchFamily="18" charset="0"/>
              </a:rPr>
              <a:t>NewThread</a:t>
            </a:r>
            <a:r>
              <a:rPr lang="en-US" sz="2400" b="1" dirty="0">
                <a:latin typeface="Times New Roman" pitchFamily="18" charset="0"/>
                <a:cs typeface="Times New Roman" pitchFamily="18" charset="0"/>
              </a:rPr>
              <a:t>("Three");</a:t>
            </a:r>
          </a:p>
          <a:p>
            <a:pPr>
              <a:buNone/>
            </a:pPr>
            <a:r>
              <a:rPr lang="en-US" sz="2400" b="1" dirty="0" err="1">
                <a:latin typeface="Times New Roman" pitchFamily="18" charset="0"/>
                <a:cs typeface="Times New Roman" pitchFamily="18" charset="0"/>
              </a:rPr>
              <a:t>System.out.println</a:t>
            </a:r>
            <a:r>
              <a:rPr lang="en-US" sz="2400" b="1" dirty="0">
                <a:latin typeface="Times New Roman" pitchFamily="18" charset="0"/>
                <a:cs typeface="Times New Roman" pitchFamily="18" charset="0"/>
              </a:rPr>
              <a:t>("Thread One is alive: "+ ob1.t.isAlive());</a:t>
            </a:r>
          </a:p>
          <a:p>
            <a:pPr>
              <a:buNone/>
            </a:pPr>
            <a:r>
              <a:rPr lang="en-US" sz="2400" b="1" dirty="0" err="1">
                <a:latin typeface="Times New Roman" pitchFamily="18" charset="0"/>
                <a:cs typeface="Times New Roman" pitchFamily="18" charset="0"/>
              </a:rPr>
              <a:t>System.out.println</a:t>
            </a:r>
            <a:r>
              <a:rPr lang="en-US" sz="2400" b="1" dirty="0">
                <a:latin typeface="Times New Roman" pitchFamily="18" charset="0"/>
                <a:cs typeface="Times New Roman" pitchFamily="18" charset="0"/>
              </a:rPr>
              <a:t>("Thread Two is alive: "+ ob2.t.isAlive());</a:t>
            </a:r>
          </a:p>
          <a:p>
            <a:pPr>
              <a:buNone/>
            </a:pPr>
            <a:r>
              <a:rPr lang="en-US" sz="2400" b="1" dirty="0" err="1">
                <a:latin typeface="Times New Roman" pitchFamily="18" charset="0"/>
                <a:cs typeface="Times New Roman" pitchFamily="18" charset="0"/>
              </a:rPr>
              <a:t>System.out.println</a:t>
            </a:r>
            <a:r>
              <a:rPr lang="en-US" sz="2400" b="1" dirty="0">
                <a:latin typeface="Times New Roman" pitchFamily="18" charset="0"/>
                <a:cs typeface="Times New Roman" pitchFamily="18" charset="0"/>
              </a:rPr>
              <a:t>("Thread Three is alive: "+ob3.t.isAlive());</a:t>
            </a:r>
          </a:p>
          <a:p>
            <a:pPr>
              <a:buNone/>
            </a:pPr>
            <a:r>
              <a:rPr lang="en-US" sz="2400" b="1" dirty="0">
                <a:latin typeface="Times New Roman" pitchFamily="18" charset="0"/>
                <a:cs typeface="Times New Roman" pitchFamily="18" charset="0"/>
              </a:rPr>
              <a:t>// wait for threads to finish</a:t>
            </a:r>
          </a:p>
          <a:p>
            <a:pPr>
              <a:buNone/>
            </a:pPr>
            <a:r>
              <a:rPr lang="en-US" sz="2400" b="1" dirty="0">
                <a:latin typeface="Times New Roman" pitchFamily="18" charset="0"/>
                <a:cs typeface="Times New Roman" pitchFamily="18" charset="0"/>
              </a:rPr>
              <a:t>try {</a:t>
            </a:r>
          </a:p>
          <a:p>
            <a:pPr>
              <a:buNone/>
            </a:pPr>
            <a:r>
              <a:rPr lang="en-US" sz="2400" b="1" dirty="0" err="1">
                <a:latin typeface="Times New Roman" pitchFamily="18" charset="0"/>
                <a:cs typeface="Times New Roman" pitchFamily="18" charset="0"/>
              </a:rPr>
              <a:t>System.out.println</a:t>
            </a:r>
            <a:r>
              <a:rPr lang="en-US" sz="2400" b="1" dirty="0">
                <a:latin typeface="Times New Roman" pitchFamily="18" charset="0"/>
                <a:cs typeface="Times New Roman" pitchFamily="18" charset="0"/>
              </a:rPr>
              <a:t>("Waiting for threads to finish.");</a:t>
            </a:r>
          </a:p>
          <a:p>
            <a:pPr>
              <a:buNone/>
            </a:pPr>
            <a:r>
              <a:rPr lang="en-US" sz="2400" b="1" dirty="0">
                <a:latin typeface="Times New Roman" pitchFamily="18" charset="0"/>
                <a:cs typeface="Times New Roman" pitchFamily="18" charset="0"/>
              </a:rPr>
              <a:t>ob1.t.join();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pPr>
              <a:buNone/>
            </a:pPr>
            <a:r>
              <a:rPr lang="en-US" sz="2300" b="1" dirty="0">
                <a:latin typeface="Times New Roman" pitchFamily="18" charset="0"/>
                <a:cs typeface="Times New Roman" pitchFamily="18" charset="0"/>
              </a:rPr>
              <a:t>ob2.t.join();</a:t>
            </a:r>
          </a:p>
          <a:p>
            <a:pPr>
              <a:buNone/>
            </a:pPr>
            <a:r>
              <a:rPr lang="en-US" sz="2300" b="1" dirty="0">
                <a:latin typeface="Times New Roman" pitchFamily="18" charset="0"/>
                <a:cs typeface="Times New Roman" pitchFamily="18" charset="0"/>
              </a:rPr>
              <a:t>ob3.t.join();</a:t>
            </a:r>
          </a:p>
          <a:p>
            <a:pPr>
              <a:buNone/>
            </a:pPr>
            <a:r>
              <a:rPr lang="en-US" sz="2300" b="1" dirty="0">
                <a:latin typeface="Times New Roman" pitchFamily="18" charset="0"/>
                <a:cs typeface="Times New Roman" pitchFamily="18" charset="0"/>
              </a:rPr>
              <a:t>} catch (</a:t>
            </a:r>
            <a:r>
              <a:rPr lang="en-US" sz="2300" b="1" dirty="0" err="1">
                <a:latin typeface="Times New Roman" pitchFamily="18" charset="0"/>
                <a:cs typeface="Times New Roman" pitchFamily="18" charset="0"/>
              </a:rPr>
              <a:t>InterruptedException</a:t>
            </a:r>
            <a:r>
              <a:rPr lang="en-US" sz="2300" b="1" dirty="0">
                <a:latin typeface="Times New Roman" pitchFamily="18" charset="0"/>
                <a:cs typeface="Times New Roman" pitchFamily="18" charset="0"/>
              </a:rPr>
              <a:t> e) {</a:t>
            </a:r>
          </a:p>
          <a:p>
            <a:pPr>
              <a:buNone/>
            </a:pPr>
            <a:r>
              <a:rPr lang="en-US" sz="2300" b="1" dirty="0" err="1">
                <a:latin typeface="Times New Roman" pitchFamily="18" charset="0"/>
                <a:cs typeface="Times New Roman" pitchFamily="18" charset="0"/>
              </a:rPr>
              <a:t>System.out.println</a:t>
            </a:r>
            <a:r>
              <a:rPr lang="en-US" sz="2300" b="1" dirty="0">
                <a:latin typeface="Times New Roman" pitchFamily="18" charset="0"/>
                <a:cs typeface="Times New Roman" pitchFamily="18" charset="0"/>
              </a:rPr>
              <a:t>("Main thread Interrupted");</a:t>
            </a:r>
          </a:p>
          <a:p>
            <a:pPr>
              <a:buNone/>
            </a:pPr>
            <a:r>
              <a:rPr lang="en-US" sz="2300" b="1" dirty="0">
                <a:latin typeface="Times New Roman" pitchFamily="18" charset="0"/>
                <a:cs typeface="Times New Roman" pitchFamily="18" charset="0"/>
              </a:rPr>
              <a:t>}</a:t>
            </a:r>
          </a:p>
          <a:p>
            <a:pPr>
              <a:buNone/>
            </a:pPr>
            <a:r>
              <a:rPr lang="en-US" sz="2300" b="1" dirty="0" err="1">
                <a:latin typeface="Times New Roman" pitchFamily="18" charset="0"/>
                <a:cs typeface="Times New Roman" pitchFamily="18" charset="0"/>
              </a:rPr>
              <a:t>System.out.println</a:t>
            </a:r>
            <a:r>
              <a:rPr lang="en-US" sz="2300" b="1" dirty="0">
                <a:latin typeface="Times New Roman" pitchFamily="18" charset="0"/>
                <a:cs typeface="Times New Roman" pitchFamily="18" charset="0"/>
              </a:rPr>
              <a:t>("Thread One is alive: “ + ob1.t.isAlive());</a:t>
            </a:r>
          </a:p>
          <a:p>
            <a:pPr>
              <a:buNone/>
            </a:pPr>
            <a:r>
              <a:rPr lang="en-US" sz="2300" b="1" dirty="0" err="1">
                <a:latin typeface="Times New Roman" pitchFamily="18" charset="0"/>
                <a:cs typeface="Times New Roman" pitchFamily="18" charset="0"/>
              </a:rPr>
              <a:t>System.out.println</a:t>
            </a:r>
            <a:r>
              <a:rPr lang="en-US" sz="2300" b="1" dirty="0">
                <a:latin typeface="Times New Roman" pitchFamily="18" charset="0"/>
                <a:cs typeface="Times New Roman" pitchFamily="18" charset="0"/>
              </a:rPr>
              <a:t>("Thread Two is alive: “ + ob2.t.isAlive());</a:t>
            </a:r>
          </a:p>
          <a:p>
            <a:pPr>
              <a:buNone/>
            </a:pPr>
            <a:r>
              <a:rPr lang="en-US" sz="2300" b="1" dirty="0" err="1">
                <a:latin typeface="Times New Roman" pitchFamily="18" charset="0"/>
                <a:cs typeface="Times New Roman" pitchFamily="18" charset="0"/>
              </a:rPr>
              <a:t>System.out.println</a:t>
            </a:r>
            <a:r>
              <a:rPr lang="en-US" sz="2300" b="1" dirty="0">
                <a:latin typeface="Times New Roman" pitchFamily="18" charset="0"/>
                <a:cs typeface="Times New Roman" pitchFamily="18" charset="0"/>
              </a:rPr>
              <a:t>("Thread Three is alive: “ + ob3.t.isAlive());</a:t>
            </a:r>
          </a:p>
          <a:p>
            <a:pPr>
              <a:buNone/>
            </a:pPr>
            <a:r>
              <a:rPr lang="en-US" sz="2300" b="1" dirty="0" err="1">
                <a:latin typeface="Times New Roman" pitchFamily="18" charset="0"/>
                <a:cs typeface="Times New Roman" pitchFamily="18" charset="0"/>
              </a:rPr>
              <a:t>System.out.println</a:t>
            </a:r>
            <a:r>
              <a:rPr lang="en-US" sz="2300" b="1" dirty="0">
                <a:latin typeface="Times New Roman" pitchFamily="18" charset="0"/>
                <a:cs typeface="Times New Roman" pitchFamily="18" charset="0"/>
              </a:rPr>
              <a:t>("Main thread exiting.");</a:t>
            </a:r>
          </a:p>
          <a:p>
            <a:pPr>
              <a:buNone/>
            </a:pPr>
            <a:r>
              <a:rPr lang="en-US" sz="2300" b="1" dirty="0">
                <a:latin typeface="Times New Roman" pitchFamily="18" charset="0"/>
                <a:cs typeface="Times New Roman" pitchFamily="18" charset="0"/>
              </a:rPr>
              <a:t>}</a:t>
            </a:r>
          </a:p>
          <a:p>
            <a:pPr>
              <a:buNone/>
            </a:pPr>
            <a:r>
              <a:rPr lang="en-US" sz="2300" b="1"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lgn="just">
              <a:lnSpc>
                <a:spcPct val="150000"/>
              </a:lnSpc>
              <a:buFont typeface="Wingdings" pitchFamily="2" charset="2"/>
              <a:buChar char="Ø"/>
            </a:pPr>
            <a:r>
              <a:rPr lang="en-US" sz="2400" b="1" dirty="0">
                <a:latin typeface="Times New Roman" pitchFamily="18" charset="0"/>
                <a:cs typeface="Times New Roman" pitchFamily="18" charset="0"/>
              </a:rPr>
              <a:t>The benefit of Java’s multithreading is that the main loop/polling mechanism is eliminated. One thread can pause without stopping other parts of your program. For example, the idle time created when a thread reads data from a network or waits for user input can be utilized elsewhere. Multithreading allows animation loops to sleep for a second between each frame without causing the whole system to pause. When a thread blocks in a Java program, only the single thread that is blocked pauses. All other threads continue to run.</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73160" y="1397160"/>
              <a:ext cx="7747200" cy="3943440"/>
            </p14:xfrm>
          </p:contentPart>
        </mc:Choice>
        <mc:Fallback>
          <p:pic>
            <p:nvPicPr>
              <p:cNvPr id="2" name="Ink 1"/>
              <p:cNvPicPr/>
              <p:nvPr/>
            </p:nvPicPr>
            <p:blipFill>
              <a:blip r:embed="rId3"/>
              <a:stretch>
                <a:fillRect/>
              </a:stretch>
            </p:blipFill>
            <p:spPr>
              <a:xfrm>
                <a:off x="1063800" y="1387800"/>
                <a:ext cx="7765920" cy="396216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7A8B3A-A061-5606-1E6C-7162182A9859}"/>
              </a:ext>
            </a:extLst>
          </p:cNvPr>
          <p:cNvSpPr>
            <a:spLocks noGrp="1"/>
          </p:cNvSpPr>
          <p:nvPr>
            <p:ph type="title"/>
          </p:nvPr>
        </p:nvSpPr>
        <p:spPr>
          <a:xfrm>
            <a:off x="457200" y="274638"/>
            <a:ext cx="8229600" cy="563562"/>
          </a:xfrm>
        </p:spPr>
        <p:txBody>
          <a:bodyPr>
            <a:normAutofit fontScale="90000"/>
          </a:bodyPr>
          <a:lstStyle/>
          <a:p>
            <a:r>
              <a:rPr lang="en-US" dirty="0"/>
              <a:t>Explanation	</a:t>
            </a:r>
            <a:endParaRPr lang="en-IN" dirty="0"/>
          </a:p>
        </p:txBody>
      </p:sp>
      <p:sp>
        <p:nvSpPr>
          <p:cNvPr id="4" name="Rectangle 1">
            <a:extLst>
              <a:ext uri="{FF2B5EF4-FFF2-40B4-BE49-F238E27FC236}">
                <a16:creationId xmlns:a16="http://schemas.microsoft.com/office/drawing/2014/main" xmlns="" id="{4926069B-7F5E-6F13-AF1A-138ACF458FB4}"/>
              </a:ext>
            </a:extLst>
          </p:cNvPr>
          <p:cNvSpPr>
            <a:spLocks noGrp="1" noChangeArrowheads="1"/>
          </p:cNvSpPr>
          <p:nvPr>
            <p:ph idx="1"/>
          </p:nvPr>
        </p:nvSpPr>
        <p:spPr bwMode="auto">
          <a:xfrm>
            <a:off x="457200" y="1416364"/>
            <a:ext cx="8153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Creates three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NewThread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objects (ob1, ob2, and ob3), each with a different name ("One", "Two", "Three").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Checks if each thread is alive using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isAlive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prints the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Calls join() on each thread to make the main thread wait for these threads to finish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InterruptedException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caught during join(), a message is printed indicating that the main thread was interrupted.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Checks and prints the status of each thread again after they finish.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Prints a message indicating the main thread is exiting. </a:t>
            </a:r>
          </a:p>
        </p:txBody>
      </p:sp>
    </p:spTree>
    <p:extLst>
      <p:ext uri="{BB962C8B-B14F-4D97-AF65-F5344CB8AC3E}">
        <p14:creationId xmlns:p14="http://schemas.microsoft.com/office/powerpoint/2010/main" val="440012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F3E6B-04EC-F9B4-4B6F-B5B2CC8114F9}"/>
              </a:ext>
            </a:extLst>
          </p:cNvPr>
          <p:cNvSpPr>
            <a:spLocks noGrp="1"/>
          </p:cNvSpPr>
          <p:nvPr>
            <p:ph type="title"/>
          </p:nvPr>
        </p:nvSpPr>
        <p:spPr>
          <a:xfrm>
            <a:off x="457200" y="274638"/>
            <a:ext cx="8229600" cy="715962"/>
          </a:xfrm>
        </p:spPr>
        <p:txBody>
          <a:bodyPr>
            <a:normAutofit fontScale="90000"/>
          </a:bodyPr>
          <a:lstStyle/>
          <a:p>
            <a:r>
              <a:rPr lang="en-US" dirty="0"/>
              <a:t>Output</a:t>
            </a:r>
            <a:endParaRPr lang="en-IN" dirty="0"/>
          </a:p>
        </p:txBody>
      </p:sp>
      <p:sp>
        <p:nvSpPr>
          <p:cNvPr id="3" name="Content Placeholder 2">
            <a:extLst>
              <a:ext uri="{FF2B5EF4-FFF2-40B4-BE49-F238E27FC236}">
                <a16:creationId xmlns:a16="http://schemas.microsoft.com/office/drawing/2014/main" xmlns="" id="{CA94D569-8995-1E53-80E7-F8E87E60B2B0}"/>
              </a:ext>
            </a:extLst>
          </p:cNvPr>
          <p:cNvSpPr>
            <a:spLocks noGrp="1"/>
          </p:cNvSpPr>
          <p:nvPr>
            <p:ph idx="1"/>
          </p:nvPr>
        </p:nvSpPr>
        <p:spPr>
          <a:xfrm>
            <a:off x="457200" y="990600"/>
            <a:ext cx="8229600" cy="5486400"/>
          </a:xfrm>
        </p:spPr>
        <p:txBody>
          <a:bodyPr>
            <a:normAutofit lnSpcReduction="10000"/>
          </a:bodyPr>
          <a:lstStyle/>
          <a:p>
            <a:r>
              <a:rPr lang="en-US" dirty="0"/>
              <a:t>New thread: Thread[One,5,main] </a:t>
            </a:r>
          </a:p>
          <a:p>
            <a:r>
              <a:rPr lang="en-US" dirty="0"/>
              <a:t>New thread: Thread[Two,5,main]</a:t>
            </a:r>
          </a:p>
          <a:p>
            <a:r>
              <a:rPr lang="en-US" dirty="0"/>
              <a:t> New thread: Thread[Three,5,main]</a:t>
            </a:r>
          </a:p>
          <a:p>
            <a:r>
              <a:rPr lang="en-US" dirty="0"/>
              <a:t>One: 5 </a:t>
            </a:r>
          </a:p>
          <a:p>
            <a:r>
              <a:rPr lang="en-US" dirty="0"/>
              <a:t>Two: 5 </a:t>
            </a:r>
          </a:p>
          <a:p>
            <a:r>
              <a:rPr lang="en-US" dirty="0"/>
              <a:t>Three: 5 </a:t>
            </a:r>
          </a:p>
          <a:p>
            <a:r>
              <a:rPr lang="en-US" dirty="0"/>
              <a:t>One: 4 </a:t>
            </a:r>
          </a:p>
          <a:p>
            <a:r>
              <a:rPr lang="en-US" dirty="0"/>
              <a:t>Two: 4 </a:t>
            </a:r>
          </a:p>
          <a:p>
            <a:r>
              <a:rPr lang="en-US" dirty="0"/>
              <a:t>Three: 4 ... One: 1 Two: 1 Three: 1 One exiting. Two exiting. Three exiting.</a:t>
            </a:r>
            <a:endParaRPr lang="en-IN" dirty="0"/>
          </a:p>
        </p:txBody>
      </p:sp>
    </p:spTree>
    <p:extLst>
      <p:ext uri="{BB962C8B-B14F-4D97-AF65-F5344CB8AC3E}">
        <p14:creationId xmlns:p14="http://schemas.microsoft.com/office/powerpoint/2010/main" val="4148920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28EF01-7692-C6C4-A997-25F04B232F1A}"/>
              </a:ext>
            </a:extLst>
          </p:cNvPr>
          <p:cNvSpPr>
            <a:spLocks noGrp="1"/>
          </p:cNvSpPr>
          <p:nvPr>
            <p:ph idx="1"/>
          </p:nvPr>
        </p:nvSpPr>
        <p:spPr>
          <a:xfrm>
            <a:off x="457200" y="304800"/>
            <a:ext cx="8229600" cy="5821363"/>
          </a:xfrm>
        </p:spPr>
        <p:txBody>
          <a:bodyPr>
            <a:noAutofit/>
          </a:bodyPr>
          <a:lstStyle/>
          <a:p>
            <a:r>
              <a:rPr lang="en-US" sz="2400" dirty="0">
                <a:latin typeface="Times New Roman" panose="02020603050405020304" pitchFamily="18" charset="0"/>
                <a:cs typeface="Times New Roman" panose="02020603050405020304" pitchFamily="18" charset="0"/>
              </a:rPr>
              <a:t>Thread One is alive: true </a:t>
            </a:r>
          </a:p>
          <a:p>
            <a:r>
              <a:rPr lang="en-US" sz="2400" dirty="0">
                <a:latin typeface="Times New Roman" panose="02020603050405020304" pitchFamily="18" charset="0"/>
                <a:cs typeface="Times New Roman" panose="02020603050405020304" pitchFamily="18" charset="0"/>
              </a:rPr>
              <a:t>Thread Two is alive: true </a:t>
            </a:r>
          </a:p>
          <a:p>
            <a:r>
              <a:rPr lang="en-US" sz="2400" dirty="0">
                <a:latin typeface="Times New Roman" panose="02020603050405020304" pitchFamily="18" charset="0"/>
                <a:cs typeface="Times New Roman" panose="02020603050405020304" pitchFamily="18" charset="0"/>
              </a:rPr>
              <a:t>Thread Three is alive: true</a:t>
            </a:r>
          </a:p>
          <a:p>
            <a:pPr marL="0" indent="0">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After the join() calls complete (when the main thread waits for the other threads to finish), the status of each thread is checked again:</a:t>
            </a:r>
          </a:p>
          <a:p>
            <a:r>
              <a:rPr lang="en-US" sz="2400" dirty="0">
                <a:latin typeface="Times New Roman" panose="02020603050405020304" pitchFamily="18" charset="0"/>
                <a:cs typeface="Times New Roman" panose="02020603050405020304" pitchFamily="18" charset="0"/>
              </a:rPr>
              <a:t>Waiting for threads to finish. </a:t>
            </a:r>
          </a:p>
          <a:p>
            <a:r>
              <a:rPr lang="en-US" sz="2400" dirty="0">
                <a:latin typeface="Times New Roman" panose="02020603050405020304" pitchFamily="18" charset="0"/>
                <a:cs typeface="Times New Roman" panose="02020603050405020304" pitchFamily="18" charset="0"/>
              </a:rPr>
              <a:t>Thread One is alive: false </a:t>
            </a:r>
          </a:p>
          <a:p>
            <a:r>
              <a:rPr lang="en-US" sz="2400" dirty="0">
                <a:latin typeface="Times New Roman" panose="02020603050405020304" pitchFamily="18" charset="0"/>
                <a:cs typeface="Times New Roman" panose="02020603050405020304" pitchFamily="18" charset="0"/>
              </a:rPr>
              <a:t>Thread Two is alive: false </a:t>
            </a:r>
          </a:p>
          <a:p>
            <a:r>
              <a:rPr lang="en-US" sz="2400" dirty="0">
                <a:latin typeface="Times New Roman" panose="02020603050405020304" pitchFamily="18" charset="0"/>
                <a:cs typeface="Times New Roman" panose="02020603050405020304" pitchFamily="18" charset="0"/>
              </a:rPr>
              <a:t>Thread Three is alive: false </a:t>
            </a:r>
          </a:p>
          <a:p>
            <a:r>
              <a:rPr lang="en-US" sz="2400" dirty="0">
                <a:latin typeface="Times New Roman" panose="02020603050405020304" pitchFamily="18" charset="0"/>
                <a:cs typeface="Times New Roman" panose="02020603050405020304" pitchFamily="18" charset="0"/>
              </a:rPr>
              <a:t>Main thread exiting.</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378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01524-2F71-9BCE-9E0B-8BB8F549B5B8}"/>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xmlns="" id="{A7F6FC44-1E85-7DF0-E010-51D922A6CD8C}"/>
              </a:ext>
            </a:extLst>
          </p:cNvPr>
          <p:cNvSpPr>
            <a:spLocks noGrp="1" noChangeArrowheads="1"/>
          </p:cNvSpPr>
          <p:nvPr>
            <p:ph idx="1"/>
          </p:nvPr>
        </p:nvSpPr>
        <p:spPr bwMode="auto">
          <a:xfrm>
            <a:off x="457200" y="2216577"/>
            <a:ext cx="83058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isAlive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checks whether a thread is still running at the time it is called.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join() ensures the main thread waits for ob1, ob2, and ob3 to complete before continuing.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final output shows that after join() completes, all threads have finished, indicated by false from the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isAlive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checks. </a:t>
            </a:r>
          </a:p>
        </p:txBody>
      </p:sp>
    </p:spTree>
    <p:extLst>
      <p:ext uri="{BB962C8B-B14F-4D97-AF65-F5344CB8AC3E}">
        <p14:creationId xmlns:p14="http://schemas.microsoft.com/office/powerpoint/2010/main" val="25260473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rgbClr val="FF0000"/>
                </a:solidFill>
                <a:latin typeface="Times New Roman" pitchFamily="18" charset="0"/>
                <a:cs typeface="Times New Roman" pitchFamily="18" charset="0"/>
              </a:rPr>
              <a:t>synchronization</a:t>
            </a:r>
          </a:p>
        </p:txBody>
      </p:sp>
      <p:sp>
        <p:nvSpPr>
          <p:cNvPr id="3" name="Content Placeholder 2"/>
          <p:cNvSpPr>
            <a:spLocks noGrp="1"/>
          </p:cNvSpPr>
          <p:nvPr>
            <p:ph idx="1"/>
          </p:nvPr>
        </p:nvSpPr>
        <p:spPr>
          <a:xfrm>
            <a:off x="457200" y="1143000"/>
            <a:ext cx="8229600" cy="5486400"/>
          </a:xfrm>
        </p:spPr>
        <p:txBody>
          <a:bodyPr>
            <a:normAutofit fontScale="62500" lnSpcReduction="20000"/>
          </a:bodyPr>
          <a:lstStyle/>
          <a:p>
            <a:pPr algn="just">
              <a:lnSpc>
                <a:spcPct val="170000"/>
              </a:lnSpc>
            </a:pPr>
            <a:r>
              <a:rPr lang="en-US" dirty="0">
                <a:latin typeface="Times New Roman" pitchFamily="18" charset="0"/>
                <a:cs typeface="Times New Roman" pitchFamily="18" charset="0"/>
              </a:rPr>
              <a:t>When two or more threads need access to a shared resource, they need some way to ensure that the resource will be used by only one thread at a time. The process by which this is achieved is called synchronization.</a:t>
            </a:r>
          </a:p>
          <a:p>
            <a:pPr algn="just">
              <a:lnSpc>
                <a:spcPct val="170000"/>
              </a:lnSpc>
            </a:pPr>
            <a:r>
              <a:rPr lang="en-US" dirty="0">
                <a:latin typeface="Times New Roman" pitchFamily="18" charset="0"/>
                <a:cs typeface="Times New Roman" pitchFamily="18" charset="0"/>
              </a:rPr>
              <a:t>Key to synchronization is the concept of the monitor (also called a semaphore). </a:t>
            </a:r>
          </a:p>
          <a:p>
            <a:pPr algn="just">
              <a:lnSpc>
                <a:spcPct val="170000"/>
              </a:lnSpc>
            </a:pPr>
            <a:r>
              <a:rPr lang="en-US" dirty="0">
                <a:latin typeface="Times New Roman" pitchFamily="18" charset="0"/>
                <a:cs typeface="Times New Roman" pitchFamily="18" charset="0"/>
              </a:rPr>
              <a:t>A monitor is an object that is used as a mutually exclusive lock, or </a:t>
            </a:r>
            <a:r>
              <a:rPr lang="en-US" dirty="0" err="1">
                <a:latin typeface="Times New Roman" pitchFamily="18" charset="0"/>
                <a:cs typeface="Times New Roman" pitchFamily="18" charset="0"/>
              </a:rPr>
              <a:t>mutex</a:t>
            </a:r>
            <a:r>
              <a:rPr lang="en-US" dirty="0">
                <a:latin typeface="Times New Roman" pitchFamily="18" charset="0"/>
                <a:cs typeface="Times New Roman" pitchFamily="18" charset="0"/>
              </a:rPr>
              <a:t>. Only one thread can own a monitor at a given time. When a thread acquires a lock, it is said to have entered the monitor. All other threads attempting to enter the locked monitor will be suspended until the first thread exits the monitor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a:bodyPr>
          <a:lstStyle/>
          <a:p>
            <a:r>
              <a:rPr lang="en-US" sz="3200" b="1" dirty="0">
                <a:solidFill>
                  <a:srgbClr val="FF0000"/>
                </a:solidFill>
                <a:latin typeface="Times New Roman" pitchFamily="18" charset="0"/>
                <a:cs typeface="Times New Roman" pitchFamily="18" charset="0"/>
              </a:rPr>
              <a:t>Thread states</a:t>
            </a:r>
          </a:p>
        </p:txBody>
      </p:sp>
      <p:sp>
        <p:nvSpPr>
          <p:cNvPr id="3" name="Content Placeholder 2"/>
          <p:cNvSpPr>
            <a:spLocks noGrp="1"/>
          </p:cNvSpPr>
          <p:nvPr>
            <p:ph idx="1"/>
          </p:nvPr>
        </p:nvSpPr>
        <p:spPr>
          <a:xfrm>
            <a:off x="457200" y="457200"/>
            <a:ext cx="8229600" cy="6019800"/>
          </a:xfrm>
        </p:spPr>
        <p:txBody>
          <a:bodyPr>
            <a:noAutofit/>
          </a:bodyPr>
          <a:lstStyle/>
          <a:p>
            <a:pPr algn="just">
              <a:lnSpc>
                <a:spcPct val="150000"/>
              </a:lnSpc>
            </a:pPr>
            <a:r>
              <a:rPr lang="en-US" sz="2400" b="1" dirty="0">
                <a:latin typeface="Times New Roman" pitchFamily="18" charset="0"/>
                <a:cs typeface="Times New Roman" pitchFamily="18" charset="0"/>
              </a:rPr>
              <a:t>Threads exist in several states. </a:t>
            </a:r>
          </a:p>
          <a:p>
            <a:pPr algn="just">
              <a:lnSpc>
                <a:spcPct val="150000"/>
              </a:lnSpc>
            </a:pPr>
            <a:r>
              <a:rPr lang="en-US" sz="2400" b="1" dirty="0">
                <a:latin typeface="Times New Roman" pitchFamily="18" charset="0"/>
                <a:cs typeface="Times New Roman" pitchFamily="18" charset="0"/>
              </a:rPr>
              <a:t>A thread can be </a:t>
            </a:r>
            <a:r>
              <a:rPr lang="en-US" sz="2400" b="1" i="1" dirty="0">
                <a:latin typeface="Times New Roman" pitchFamily="18" charset="0"/>
                <a:cs typeface="Times New Roman" pitchFamily="18" charset="0"/>
              </a:rPr>
              <a:t>running. It can be ready to run as </a:t>
            </a:r>
            <a:r>
              <a:rPr lang="en-US" sz="2400" b="1" dirty="0">
                <a:latin typeface="Times New Roman" pitchFamily="18" charset="0"/>
                <a:cs typeface="Times New Roman" pitchFamily="18" charset="0"/>
              </a:rPr>
              <a:t>soon as it gets CPU time. A running thread can be </a:t>
            </a:r>
            <a:r>
              <a:rPr lang="en-US" sz="2400" b="1" i="1" dirty="0">
                <a:latin typeface="Times New Roman" pitchFamily="18" charset="0"/>
                <a:cs typeface="Times New Roman" pitchFamily="18" charset="0"/>
              </a:rPr>
              <a:t>suspended, which temporarily </a:t>
            </a:r>
            <a:r>
              <a:rPr lang="en-US" sz="2400" b="1" dirty="0">
                <a:latin typeface="Times New Roman" pitchFamily="18" charset="0"/>
                <a:cs typeface="Times New Roman" pitchFamily="18" charset="0"/>
              </a:rPr>
              <a:t>suspends its activity. </a:t>
            </a:r>
          </a:p>
          <a:p>
            <a:pPr algn="just">
              <a:lnSpc>
                <a:spcPct val="150000"/>
              </a:lnSpc>
            </a:pPr>
            <a:r>
              <a:rPr lang="en-US" sz="2400" b="1" dirty="0">
                <a:latin typeface="Times New Roman" pitchFamily="18" charset="0"/>
                <a:cs typeface="Times New Roman" pitchFamily="18" charset="0"/>
              </a:rPr>
              <a:t>A suspended thread can then be </a:t>
            </a:r>
            <a:r>
              <a:rPr lang="en-US" sz="2400" b="1" i="1" dirty="0">
                <a:latin typeface="Times New Roman" pitchFamily="18" charset="0"/>
                <a:cs typeface="Times New Roman" pitchFamily="18" charset="0"/>
              </a:rPr>
              <a:t>resumed, allowing it to pick up </a:t>
            </a:r>
            <a:r>
              <a:rPr lang="en-US" sz="2400" b="1" dirty="0">
                <a:latin typeface="Times New Roman" pitchFamily="18" charset="0"/>
                <a:cs typeface="Times New Roman" pitchFamily="18" charset="0"/>
              </a:rPr>
              <a:t>where it left off. </a:t>
            </a:r>
          </a:p>
          <a:p>
            <a:pPr algn="just">
              <a:lnSpc>
                <a:spcPct val="150000"/>
              </a:lnSpc>
            </a:pPr>
            <a:r>
              <a:rPr lang="en-US" sz="2400" b="1" dirty="0">
                <a:latin typeface="Times New Roman" pitchFamily="18" charset="0"/>
                <a:cs typeface="Times New Roman" pitchFamily="18" charset="0"/>
              </a:rPr>
              <a:t>A thread can be </a:t>
            </a:r>
            <a:r>
              <a:rPr lang="en-US" sz="2400" b="1" i="1" dirty="0">
                <a:latin typeface="Times New Roman" pitchFamily="18" charset="0"/>
                <a:cs typeface="Times New Roman" pitchFamily="18" charset="0"/>
              </a:rPr>
              <a:t>blocked when waiting for a resource. At any time, a </a:t>
            </a:r>
            <a:r>
              <a:rPr lang="en-US" sz="2400" b="1" dirty="0">
                <a:latin typeface="Times New Roman" pitchFamily="18" charset="0"/>
                <a:cs typeface="Times New Roman" pitchFamily="18" charset="0"/>
              </a:rPr>
              <a:t>thread can be terminated, which halts its execution immediately. Once terminated, a thread cannot be resumed.</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63640" y="1003320"/>
              <a:ext cx="7715520" cy="5283360"/>
            </p14:xfrm>
          </p:contentPart>
        </mc:Choice>
        <mc:Fallback>
          <p:pic>
            <p:nvPicPr>
              <p:cNvPr id="4" name="Ink 3"/>
              <p:cNvPicPr/>
              <p:nvPr/>
            </p:nvPicPr>
            <p:blipFill>
              <a:blip r:embed="rId3"/>
              <a:stretch>
                <a:fillRect/>
              </a:stretch>
            </p:blipFill>
            <p:spPr>
              <a:xfrm>
                <a:off x="854280" y="993960"/>
                <a:ext cx="7734240" cy="530208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D30BB5-30B0-9ECC-5353-53C07B1E6EAA}"/>
              </a:ext>
            </a:extLst>
          </p:cNvPr>
          <p:cNvSpPr>
            <a:spLocks noGrp="1"/>
          </p:cNvSpPr>
          <p:nvPr>
            <p:ph type="title"/>
          </p:nvPr>
        </p:nvSpPr>
        <p:spPr/>
        <p:txBody>
          <a:bodyPr/>
          <a:lstStyle/>
          <a:p>
            <a:endParaRPr lang="en-IN"/>
          </a:p>
        </p:txBody>
      </p:sp>
      <p:pic>
        <p:nvPicPr>
          <p:cNvPr id="1026" name="Picture 2" descr="Lifecycle-and-States-of-a-Thread-in-Java">
            <a:extLst>
              <a:ext uri="{FF2B5EF4-FFF2-40B4-BE49-F238E27FC236}">
                <a16:creationId xmlns:a16="http://schemas.microsoft.com/office/drawing/2014/main" xmlns="" id="{B255B6E1-937B-5D43-5B43-B552CEA177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9356"/>
            <a:ext cx="8153400"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E34163FD-58E6-0A67-6752-43501EC75CD9}"/>
              </a:ext>
            </a:extLst>
          </p:cNvPr>
          <p:cNvSpPr txBox="1"/>
          <p:nvPr/>
        </p:nvSpPr>
        <p:spPr>
          <a:xfrm>
            <a:off x="76200" y="4953000"/>
            <a:ext cx="8915400" cy="769441"/>
          </a:xfrm>
          <a:prstGeom prst="rect">
            <a:avLst/>
          </a:prstGeom>
          <a:noFill/>
        </p:spPr>
        <p:txBody>
          <a:bodyPr wrap="square">
            <a:spAutoFit/>
          </a:bodyPr>
          <a:lstStyle/>
          <a:p>
            <a:pPr algn="l" fontAlgn="base">
              <a:buFont typeface="+mj-lt"/>
              <a:buAutoNum type="arabicPeriod"/>
            </a:pPr>
            <a:r>
              <a:rPr lang="en-US" sz="2200" b="1" i="0" dirty="0">
                <a:solidFill>
                  <a:srgbClr val="273239"/>
                </a:solidFill>
                <a:effectLst/>
                <a:latin typeface="Times New Roman" panose="02020603050405020304" pitchFamily="18" charset="0"/>
                <a:cs typeface="Times New Roman" panose="02020603050405020304" pitchFamily="18" charset="0"/>
              </a:rPr>
              <a:t>New State    2. Runnable State    3. Blocked State     4. Waiting State</a:t>
            </a:r>
          </a:p>
          <a:p>
            <a:pPr algn="l" fontAlgn="base">
              <a:buFont typeface="+mj-lt"/>
              <a:buAutoNum type="arabicPeriod" startAt="5"/>
            </a:pPr>
            <a:r>
              <a:rPr lang="en-US" sz="2200" b="1" i="0" dirty="0">
                <a:solidFill>
                  <a:srgbClr val="273239"/>
                </a:solidFill>
                <a:effectLst/>
                <a:latin typeface="Times New Roman" panose="02020603050405020304" pitchFamily="18" charset="0"/>
                <a:cs typeface="Times New Roman" panose="02020603050405020304" pitchFamily="18" charset="0"/>
              </a:rPr>
              <a:t>Timed Waiting State     6. Terminated State</a:t>
            </a:r>
          </a:p>
        </p:txBody>
      </p:sp>
    </p:spTree>
    <p:extLst>
      <p:ext uri="{BB962C8B-B14F-4D97-AF65-F5344CB8AC3E}">
        <p14:creationId xmlns:p14="http://schemas.microsoft.com/office/powerpoint/2010/main" val="1760875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D0599-D2F4-3AAC-FA75-C6E5EF3C71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E4D09BA-DE52-17DF-59A6-0B5A40DF62E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53090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
            <a:ext cx="7772400" cy="533400"/>
          </a:xfrm>
        </p:spPr>
        <p:txBody>
          <a:bodyPr>
            <a:normAutofit fontScale="90000"/>
          </a:bodyPr>
          <a:lstStyle/>
          <a:p>
            <a:r>
              <a:rPr lang="en-US" sz="4000" dirty="0">
                <a:solidFill>
                  <a:srgbClr val="FF0000"/>
                </a:solidFill>
                <a:latin typeface="Times New Roman" pitchFamily="18" charset="0"/>
                <a:cs typeface="Times New Roman" pitchFamily="18" charset="0"/>
              </a:rPr>
              <a:t>Creating Threads</a:t>
            </a:r>
          </a:p>
        </p:txBody>
      </p:sp>
      <p:sp>
        <p:nvSpPr>
          <p:cNvPr id="2051" name="Rectangle 3"/>
          <p:cNvSpPr>
            <a:spLocks noGrp="1" noChangeArrowheads="1"/>
          </p:cNvSpPr>
          <p:nvPr>
            <p:ph type="subTitle" idx="1"/>
          </p:nvPr>
        </p:nvSpPr>
        <p:spPr>
          <a:xfrm>
            <a:off x="533400" y="1295400"/>
            <a:ext cx="8077200" cy="4953000"/>
          </a:xfrm>
        </p:spPr>
        <p:txBody>
          <a:bodyPr/>
          <a:lstStyle/>
          <a:p>
            <a:pPr algn="l">
              <a:buFontTx/>
              <a:buChar char="•"/>
            </a:pPr>
            <a:r>
              <a:rPr lang="en-US" b="1" dirty="0">
                <a:solidFill>
                  <a:srgbClr val="FF0000"/>
                </a:solidFill>
                <a:latin typeface="Times New Roman" pitchFamily="18" charset="0"/>
              </a:rPr>
              <a:t>Threads</a:t>
            </a:r>
            <a:r>
              <a:rPr lang="en-US" b="1" dirty="0">
                <a:solidFill>
                  <a:schemeClr val="tx1">
                    <a:lumMod val="75000"/>
                    <a:lumOff val="25000"/>
                  </a:schemeClr>
                </a:solidFill>
                <a:latin typeface="Times New Roman" pitchFamily="18" charset="0"/>
              </a:rPr>
              <a:t> are implemented in the form of objects that contain a method called </a:t>
            </a:r>
            <a:r>
              <a:rPr lang="en-US" b="1" dirty="0">
                <a:solidFill>
                  <a:srgbClr val="FF0000"/>
                </a:solidFill>
                <a:latin typeface="Times New Roman" pitchFamily="18" charset="0"/>
              </a:rPr>
              <a:t>run()</a:t>
            </a:r>
          </a:p>
          <a:p>
            <a:pPr algn="l">
              <a:buFontTx/>
              <a:buChar char="•"/>
            </a:pPr>
            <a:endParaRPr lang="en-US" b="1" dirty="0">
              <a:solidFill>
                <a:schemeClr val="tx1">
                  <a:lumMod val="75000"/>
                  <a:lumOff val="25000"/>
                </a:schemeClr>
              </a:solidFill>
              <a:latin typeface="Times New Roman" pitchFamily="18" charset="0"/>
            </a:endParaRPr>
          </a:p>
          <a:p>
            <a:pPr algn="l">
              <a:buFontTx/>
              <a:buChar char="•"/>
            </a:pPr>
            <a:r>
              <a:rPr lang="en-US" b="1" dirty="0">
                <a:solidFill>
                  <a:srgbClr val="FF0000"/>
                </a:solidFill>
                <a:latin typeface="Times New Roman" pitchFamily="18" charset="0"/>
              </a:rPr>
              <a:t>run()</a:t>
            </a:r>
            <a:r>
              <a:rPr lang="en-US" b="1" dirty="0">
                <a:solidFill>
                  <a:schemeClr val="tx1">
                    <a:lumMod val="75000"/>
                    <a:lumOff val="25000"/>
                  </a:schemeClr>
                </a:solidFill>
                <a:latin typeface="Times New Roman" pitchFamily="18" charset="0"/>
              </a:rPr>
              <a:t> method contains the entire body of the thread.</a:t>
            </a:r>
          </a:p>
          <a:p>
            <a:pPr algn="l">
              <a:buFontTx/>
              <a:buChar char="•"/>
            </a:pPr>
            <a:endParaRPr lang="en-US" b="1" dirty="0">
              <a:solidFill>
                <a:schemeClr val="tx1">
                  <a:lumMod val="75000"/>
                  <a:lumOff val="25000"/>
                </a:schemeClr>
              </a:solidFill>
              <a:latin typeface="Times New Roman" pitchFamily="18" charset="0"/>
            </a:endParaRPr>
          </a:p>
          <a:p>
            <a:pPr algn="l">
              <a:buFontTx/>
              <a:buChar char="•"/>
            </a:pPr>
            <a:r>
              <a:rPr lang="en-US" b="1" dirty="0">
                <a:solidFill>
                  <a:schemeClr val="tx1">
                    <a:lumMod val="75000"/>
                    <a:lumOff val="25000"/>
                  </a:schemeClr>
                </a:solidFill>
                <a:latin typeface="Times New Roman" pitchFamily="18" charset="0"/>
              </a:rPr>
              <a:t>It is the only method in which the thread’s behavior can be implemented.</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87320" y="1803240"/>
              <a:ext cx="7988760" cy="3937680"/>
            </p14:xfrm>
          </p:contentPart>
        </mc:Choice>
        <mc:Fallback>
          <p:pic>
            <p:nvPicPr>
              <p:cNvPr id="2" name="Ink 1"/>
              <p:cNvPicPr/>
              <p:nvPr/>
            </p:nvPicPr>
            <p:blipFill>
              <a:blip r:embed="rId3"/>
              <a:stretch>
                <a:fillRect/>
              </a:stretch>
            </p:blipFill>
            <p:spPr>
              <a:xfrm>
                <a:off x="777960" y="1793880"/>
                <a:ext cx="8007480" cy="395640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563562"/>
          </a:xfrm>
        </p:spPr>
        <p:txBody>
          <a:bodyPr>
            <a:normAutofit fontScale="90000"/>
          </a:bodyPr>
          <a:lstStyle/>
          <a:p>
            <a:pPr algn="r"/>
            <a:r>
              <a:rPr lang="en-US" sz="4000">
                <a:solidFill>
                  <a:srgbClr val="CC3300"/>
                </a:solidFill>
              </a:rPr>
              <a:t>Contd….</a:t>
            </a:r>
          </a:p>
        </p:txBody>
      </p:sp>
      <p:sp>
        <p:nvSpPr>
          <p:cNvPr id="3075" name="Rectangle 3"/>
          <p:cNvSpPr>
            <a:spLocks noGrp="1" noChangeArrowheads="1"/>
          </p:cNvSpPr>
          <p:nvPr>
            <p:ph type="body" idx="1"/>
          </p:nvPr>
        </p:nvSpPr>
        <p:spPr/>
        <p:txBody>
          <a:bodyPr/>
          <a:lstStyle/>
          <a:p>
            <a:pPr>
              <a:buFontTx/>
              <a:buNone/>
            </a:pPr>
            <a:r>
              <a:rPr lang="en-US" dirty="0"/>
              <a:t>    Public void run()</a:t>
            </a:r>
          </a:p>
          <a:p>
            <a:pPr>
              <a:buFontTx/>
              <a:buNone/>
            </a:pPr>
            <a:r>
              <a:rPr lang="en-US" dirty="0"/>
              <a:t>       {    ………</a:t>
            </a:r>
          </a:p>
          <a:p>
            <a:pPr>
              <a:buFontTx/>
              <a:buNone/>
            </a:pPr>
            <a:r>
              <a:rPr lang="en-US" dirty="0"/>
              <a:t>            ……(stmt for implementing thread)</a:t>
            </a:r>
          </a:p>
          <a:p>
            <a:pPr>
              <a:buFontTx/>
              <a:buNone/>
            </a:pPr>
            <a:r>
              <a:rPr lang="en-US" dirty="0"/>
              <a:t>				}</a:t>
            </a:r>
          </a:p>
          <a:p>
            <a:pPr algn="just">
              <a:buFontTx/>
              <a:buNone/>
            </a:pPr>
            <a:r>
              <a:rPr lang="en-US" b="1" dirty="0">
                <a:solidFill>
                  <a:srgbClr val="CC3300"/>
                </a:solidFill>
                <a:latin typeface="Times New Roman" pitchFamily="18" charset="0"/>
              </a:rPr>
              <a:t>A new thread can be created in two ways:</a:t>
            </a:r>
          </a:p>
          <a:p>
            <a:pPr algn="just">
              <a:buFont typeface="Wingdings" pitchFamily="2" charset="2"/>
              <a:buChar char="Ø"/>
            </a:pPr>
            <a:r>
              <a:rPr lang="en-US" b="1" dirty="0">
                <a:solidFill>
                  <a:srgbClr val="CC3300"/>
                </a:solidFill>
                <a:latin typeface="Times New Roman" pitchFamily="18" charset="0"/>
              </a:rPr>
              <a:t>By creating a thread class</a:t>
            </a:r>
          </a:p>
          <a:p>
            <a:pPr algn="just">
              <a:buFont typeface="Wingdings" pitchFamily="2" charset="2"/>
              <a:buChar char="Ø"/>
            </a:pPr>
            <a:r>
              <a:rPr lang="en-US" b="1" dirty="0">
                <a:solidFill>
                  <a:srgbClr val="CC3300"/>
                </a:solidFill>
                <a:latin typeface="Times New Roman" pitchFamily="18" charset="0"/>
              </a:rPr>
              <a:t>By converting a class to a thread</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3360" y="4788000"/>
              <a:ext cx="1283040" cy="844920"/>
            </p14:xfrm>
          </p:contentPart>
        </mc:Choice>
        <mc:Fallback>
          <p:pic>
            <p:nvPicPr>
              <p:cNvPr id="2" name="Ink 1"/>
              <p:cNvPicPr/>
              <p:nvPr/>
            </p:nvPicPr>
            <p:blipFill>
              <a:blip r:embed="rId3"/>
              <a:stretch>
                <a:fillRect/>
              </a:stretch>
            </p:blipFill>
            <p:spPr>
              <a:xfrm>
                <a:off x="54000" y="4778640"/>
                <a:ext cx="1301760" cy="86364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lnSpc>
                <a:spcPct val="150000"/>
              </a:lnSpc>
            </a:pPr>
            <a:r>
              <a:rPr lang="en-US" sz="2800" b="1" u="sng" dirty="0">
                <a:solidFill>
                  <a:srgbClr val="CC3300"/>
                </a:solidFill>
                <a:latin typeface="Times New Roman" pitchFamily="18" charset="0"/>
              </a:rPr>
              <a:t>By creating a thread class</a:t>
            </a:r>
            <a:r>
              <a:rPr lang="en-US" sz="2800" b="1" dirty="0">
                <a:solidFill>
                  <a:srgbClr val="CC3300"/>
                </a:solidFill>
                <a:latin typeface="Times New Roman" pitchFamily="18" charset="0"/>
              </a:rPr>
              <a:t>:- </a:t>
            </a:r>
            <a:r>
              <a:rPr lang="en-US" sz="2800" b="1" dirty="0">
                <a:latin typeface="Times New Roman" pitchFamily="18" charset="0"/>
              </a:rPr>
              <a:t>define a class that extends </a:t>
            </a:r>
            <a:r>
              <a:rPr lang="en-US" sz="2800" b="1" dirty="0">
                <a:solidFill>
                  <a:srgbClr val="FF0000"/>
                </a:solidFill>
                <a:latin typeface="Times New Roman" pitchFamily="18" charset="0"/>
              </a:rPr>
              <a:t>Thread </a:t>
            </a:r>
            <a:r>
              <a:rPr lang="en-US" sz="2800" b="1" dirty="0">
                <a:latin typeface="Times New Roman" pitchFamily="18" charset="0"/>
              </a:rPr>
              <a:t>class and override its run() method with the code required by the thread.</a:t>
            </a:r>
          </a:p>
          <a:p>
            <a:pPr algn="just">
              <a:lnSpc>
                <a:spcPct val="150000"/>
              </a:lnSpc>
            </a:pPr>
            <a:r>
              <a:rPr lang="en-US" sz="2800" b="1" u="sng" dirty="0">
                <a:solidFill>
                  <a:srgbClr val="CC3300"/>
                </a:solidFill>
                <a:latin typeface="Times New Roman" pitchFamily="18" charset="0"/>
              </a:rPr>
              <a:t>By converting a class to a thread:- </a:t>
            </a:r>
            <a:r>
              <a:rPr lang="en-US" sz="2800" b="1" dirty="0">
                <a:latin typeface="Times New Roman" pitchFamily="18" charset="0"/>
              </a:rPr>
              <a:t>Define a class that implements </a:t>
            </a:r>
            <a:r>
              <a:rPr lang="en-US" sz="2800" b="1" dirty="0" err="1">
                <a:latin typeface="Times New Roman" pitchFamily="18" charset="0"/>
              </a:rPr>
              <a:t>Runnable</a:t>
            </a:r>
            <a:r>
              <a:rPr lang="en-US" sz="2800" b="1" dirty="0">
                <a:latin typeface="Times New Roman" pitchFamily="18" charset="0"/>
              </a:rPr>
              <a:t> </a:t>
            </a:r>
            <a:r>
              <a:rPr lang="en-US" sz="2800" b="1" dirty="0" err="1">
                <a:latin typeface="Times New Roman" pitchFamily="18" charset="0"/>
              </a:rPr>
              <a:t>inteface</a:t>
            </a:r>
            <a:r>
              <a:rPr lang="en-US" sz="2800" b="1" dirty="0">
                <a:latin typeface="Times New Roman" pitchFamily="18" charset="0"/>
              </a:rPr>
              <a:t>. The </a:t>
            </a:r>
            <a:r>
              <a:rPr lang="en-US" sz="2800" b="1" dirty="0" err="1">
                <a:latin typeface="Times New Roman" pitchFamily="18" charset="0"/>
              </a:rPr>
              <a:t>runnable</a:t>
            </a:r>
            <a:r>
              <a:rPr lang="en-US" sz="2800" b="1" dirty="0">
                <a:latin typeface="Times New Roman" pitchFamily="18" charset="0"/>
              </a:rPr>
              <a:t> </a:t>
            </a:r>
            <a:r>
              <a:rPr lang="en-US" sz="2800" b="1" dirty="0" err="1">
                <a:latin typeface="Times New Roman" pitchFamily="18" charset="0"/>
              </a:rPr>
              <a:t>inteface</a:t>
            </a:r>
            <a:r>
              <a:rPr lang="en-US" sz="2800" b="1" dirty="0">
                <a:latin typeface="Times New Roman" pitchFamily="18" charset="0"/>
              </a:rPr>
              <a:t> has only one method, run() that is to be defined in the method with the code to be executed by the thread.</a:t>
            </a:r>
          </a:p>
          <a:p>
            <a:pPr algn="just">
              <a:lnSpc>
                <a:spcPct val="150000"/>
              </a:lnSpc>
            </a:pPr>
            <a:endParaRPr lang="en-US" sz="2800" b="1" dirty="0">
              <a:latin typeface="Times New Roman" pitchFamily="18" charset="0"/>
            </a:endParaRPr>
          </a:p>
          <a:p>
            <a:pPr algn="just">
              <a:lnSpc>
                <a:spcPct val="150000"/>
              </a:lnSpc>
            </a:pPr>
            <a:endParaRPr lang="en-US" sz="2800" b="1" dirty="0">
              <a:solidFill>
                <a:srgbClr val="FF0000"/>
              </a:solidFill>
              <a:latin typeface="Times New Roman" pitchFamily="18" charset="0"/>
            </a:endParaRPr>
          </a:p>
          <a:p>
            <a:pPr>
              <a:lnSpc>
                <a:spcPct val="150000"/>
              </a:lnSpc>
            </a:pPr>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85760" y="1562040"/>
              <a:ext cx="7626960" cy="4153320"/>
            </p14:xfrm>
          </p:contentPart>
        </mc:Choice>
        <mc:Fallback>
          <p:pic>
            <p:nvPicPr>
              <p:cNvPr id="2" name="Ink 1"/>
              <p:cNvPicPr/>
              <p:nvPr/>
            </p:nvPicPr>
            <p:blipFill>
              <a:blip r:embed="rId3"/>
              <a:stretch>
                <a:fillRect/>
              </a:stretch>
            </p:blipFill>
            <p:spPr>
              <a:xfrm>
                <a:off x="1076400" y="1552680"/>
                <a:ext cx="7645680" cy="417204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1750</Words>
  <Application>Microsoft Office PowerPoint</Application>
  <PresentationFormat>On-screen Show (4:3)</PresentationFormat>
  <Paragraphs>260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Office Theme</vt:lpstr>
      <vt:lpstr>Multithreaded programming</vt:lpstr>
      <vt:lpstr>The Java Thread Model</vt:lpstr>
      <vt:lpstr>PowerPoint Presentation</vt:lpstr>
      <vt:lpstr>Thread states</vt:lpstr>
      <vt:lpstr>PowerPoint Presentation</vt:lpstr>
      <vt:lpstr>PowerPoint Presentation</vt:lpstr>
      <vt:lpstr>Creating Threads</vt:lpstr>
      <vt:lpstr>Contd….</vt:lpstr>
      <vt:lpstr>PowerPoint Presentation</vt:lpstr>
      <vt:lpstr>Extending the thread class</vt:lpstr>
      <vt:lpstr>Creating a thread</vt:lpstr>
      <vt:lpstr>Contd…</vt:lpstr>
      <vt:lpstr>Creating multiple thread using Thread class</vt:lpstr>
      <vt:lpstr>Contd……</vt:lpstr>
      <vt:lpstr>Contd….</vt:lpstr>
      <vt:lpstr>Contd….</vt:lpstr>
      <vt:lpstr>Stopping and Blocking a thread</vt:lpstr>
      <vt:lpstr>Blocking a threads</vt:lpstr>
      <vt:lpstr>Use of yield(), stop(), and sleep() methods</vt:lpstr>
      <vt:lpstr>Contd….</vt:lpstr>
      <vt:lpstr>Contd……</vt:lpstr>
      <vt:lpstr>Contd…</vt:lpstr>
      <vt:lpstr>PowerPoint Presentation</vt:lpstr>
      <vt:lpstr> using isAlive() and join()</vt:lpstr>
      <vt:lpstr>PowerPoint Presentation</vt:lpstr>
      <vt:lpstr>How to use the isAlive() and Join()</vt:lpstr>
      <vt:lpstr>PowerPoint Presentation</vt:lpstr>
      <vt:lpstr>PowerPoint Presentation</vt:lpstr>
      <vt:lpstr>PowerPoint Presentation</vt:lpstr>
      <vt:lpstr>Explanation </vt:lpstr>
      <vt:lpstr>Output</vt:lpstr>
      <vt:lpstr>PowerPoint Presentation</vt:lpstr>
      <vt:lpstr>PowerPoint Presentation</vt:lpstr>
      <vt:lpstr>synchronization</vt:lpstr>
    </vt:vector>
  </TitlesOfParts>
  <Company>xyz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Multithreaded programming</dc:title>
  <dc:creator>yogesh kumar</dc:creator>
  <cp:lastModifiedBy>Samarthsinh</cp:lastModifiedBy>
  <cp:revision>42</cp:revision>
  <dcterms:created xsi:type="dcterms:W3CDTF">2010-04-09T18:24:21Z</dcterms:created>
  <dcterms:modified xsi:type="dcterms:W3CDTF">2024-11-09T11:41:25Z</dcterms:modified>
</cp:coreProperties>
</file>