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7DF9-160B-4754-980E-B0E4A691EFE9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0C7-CB02-439F-A9BE-EEC2270B1A1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7DF9-160B-4754-980E-B0E4A691EFE9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0C7-CB02-439F-A9BE-EEC2270B1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7DF9-160B-4754-980E-B0E4A691EFE9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0C7-CB02-439F-A9BE-EEC2270B1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7DF9-160B-4754-980E-B0E4A691EFE9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0C7-CB02-439F-A9BE-EEC2270B1A1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7DF9-160B-4754-980E-B0E4A691EFE9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0C7-CB02-439F-A9BE-EEC2270B1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7DF9-160B-4754-980E-B0E4A691EFE9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0C7-CB02-439F-A9BE-EEC2270B1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7DF9-160B-4754-980E-B0E4A691EFE9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0C7-CB02-439F-A9BE-EEC2270B1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7DF9-160B-4754-980E-B0E4A691EFE9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0C7-CB02-439F-A9BE-EEC2270B1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7DF9-160B-4754-980E-B0E4A691EFE9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0C7-CB02-439F-A9BE-EEC2270B1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7DF9-160B-4754-980E-B0E4A691EFE9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0C7-CB02-439F-A9BE-EEC2270B1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7DF9-160B-4754-980E-B0E4A691EFE9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0C7-CB02-439F-A9BE-EEC2270B1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8047DF9-160B-4754-980E-B0E4A691EFE9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D37D0C7-CB02-439F-A9BE-EEC2270B1A1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Online bus pass</a:t>
            </a:r>
            <a:endParaRPr lang="en-IN" sz="28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>
                <a:solidFill>
                  <a:srgbClr val="00B0F0"/>
                </a:solidFill>
              </a:rPr>
              <a:t>Softwere</a:t>
            </a:r>
            <a:r>
              <a:rPr lang="en-US" sz="5400" dirty="0" smtClean="0">
                <a:solidFill>
                  <a:srgbClr val="00B0F0"/>
                </a:solidFill>
              </a:rPr>
              <a:t> Development Project</a:t>
            </a:r>
            <a:endParaRPr lang="en-IN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File handling: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9592" y="1988840"/>
            <a:ext cx="7924800" cy="4114800"/>
          </a:xfrm>
        </p:spPr>
        <p:txBody>
          <a:bodyPr/>
          <a:lstStyle/>
          <a:p>
            <a:r>
              <a:rPr lang="en-IN" sz="2000" dirty="0"/>
              <a:t>It is basically used to store a large amount of data in an ordered way such that the user will be allowed to access the data and make changes if any in a simpler and convenient manner.</a:t>
            </a:r>
          </a:p>
          <a:p>
            <a:r>
              <a:rPr lang="en-IN" sz="2000" dirty="0"/>
              <a:t>Opening a file:</a:t>
            </a:r>
          </a:p>
          <a:p>
            <a:r>
              <a:rPr lang="en-US" sz="2000" dirty="0" err="1"/>
              <a:t>file_object</a:t>
            </a:r>
            <a:r>
              <a:rPr lang="en-US" sz="2000" dirty="0"/>
              <a:t> = open(filename [,mode])</a:t>
            </a:r>
            <a:endParaRPr lang="en-IN" sz="2000" dirty="0"/>
          </a:p>
          <a:p>
            <a:r>
              <a:rPr lang="en-IN" sz="2000" dirty="0"/>
              <a:t>Ex: r- read only, w-write, b-binary, t-text, +- read and write, a-append</a:t>
            </a:r>
          </a:p>
          <a:p>
            <a:r>
              <a:rPr lang="en-IN" sz="2000" dirty="0"/>
              <a:t>Closing a file:</a:t>
            </a:r>
          </a:p>
          <a:p>
            <a:r>
              <a:rPr lang="en-US" sz="2000" dirty="0" err="1"/>
              <a:t>file_object.close</a:t>
            </a:r>
            <a:r>
              <a:rPr lang="en-US" sz="2000" dirty="0"/>
              <a:t>()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First window: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2132856"/>
            <a:ext cx="7924800" cy="4114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is containing of two options :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1) My QR code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2) Get a e-pass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1. By clicking on My QR code , a QR code will be displayed which is unique for a single user. The conductor will scan the QR code , and status of pass will be displayed on screen. </a:t>
            </a:r>
          </a:p>
          <a:p>
            <a:pPr marL="0" indent="0">
              <a:buNone/>
            </a:pPr>
            <a:r>
              <a:rPr lang="en-US" sz="2000" dirty="0" smtClean="0"/>
              <a:t> 2.By clicking on Get a e-pass, user will get a new window displaying a certain input </a:t>
            </a:r>
            <a:r>
              <a:rPr lang="en-US" sz="2000" dirty="0" err="1" smtClean="0"/>
              <a:t>boxes,which</a:t>
            </a:r>
            <a:r>
              <a:rPr lang="en-US" sz="2000" dirty="0" smtClean="0"/>
              <a:t> are asking for the passengers detail for the QR code . </a:t>
            </a:r>
          </a:p>
        </p:txBody>
      </p:sp>
    </p:spTree>
    <p:extLst>
      <p:ext uri="{BB962C8B-B14F-4D97-AF65-F5344CB8AC3E}">
        <p14:creationId xmlns:p14="http://schemas.microsoft.com/office/powerpoint/2010/main" val="7120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First window: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344815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9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Displaying of </a:t>
            </a:r>
            <a:r>
              <a:rPr lang="en-US" dirty="0" err="1" smtClean="0">
                <a:solidFill>
                  <a:srgbClr val="00B0F0"/>
                </a:solidFill>
              </a:rPr>
              <a:t>qr</a:t>
            </a:r>
            <a:r>
              <a:rPr lang="en-US" dirty="0" smtClean="0">
                <a:solidFill>
                  <a:srgbClr val="00B0F0"/>
                </a:solidFill>
              </a:rPr>
              <a:t> code: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848872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9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After </a:t>
            </a:r>
            <a:r>
              <a:rPr lang="en-US" dirty="0" err="1" smtClean="0">
                <a:solidFill>
                  <a:srgbClr val="00B0F0"/>
                </a:solidFill>
              </a:rPr>
              <a:t>scaning</a:t>
            </a:r>
            <a:r>
              <a:rPr lang="en-US" dirty="0" smtClean="0">
                <a:solidFill>
                  <a:srgbClr val="00B0F0"/>
                </a:solidFill>
              </a:rPr>
              <a:t> QR code: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600200"/>
            <a:ext cx="410445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Future scope: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2348880"/>
            <a:ext cx="7924800" cy="4114800"/>
          </a:xfrm>
        </p:spPr>
        <p:txBody>
          <a:bodyPr/>
          <a:lstStyle/>
          <a:p>
            <a:pPr marL="285750" indent="-285750"/>
            <a:r>
              <a:rPr lang="en-IN" sz="2400" dirty="0"/>
              <a:t>The payment can </a:t>
            </a:r>
            <a:r>
              <a:rPr lang="en-IN" sz="2400" dirty="0" smtClean="0"/>
              <a:t>be </a:t>
            </a:r>
            <a:r>
              <a:rPr lang="en-IN" sz="2400" dirty="0"/>
              <a:t>done </a:t>
            </a:r>
            <a:r>
              <a:rPr lang="en-IN" sz="2400" dirty="0" smtClean="0"/>
              <a:t>online via </a:t>
            </a:r>
            <a:r>
              <a:rPr lang="en-IN" sz="2400" dirty="0"/>
              <a:t>credit or </a:t>
            </a:r>
            <a:r>
              <a:rPr lang="en-IN" sz="2400" dirty="0" smtClean="0"/>
              <a:t> </a:t>
            </a:r>
            <a:r>
              <a:rPr lang="en-IN" sz="2400" dirty="0"/>
              <a:t>debit card.  </a:t>
            </a:r>
            <a:endParaRPr lang="en-US" sz="2400" dirty="0"/>
          </a:p>
          <a:p>
            <a:pPr marL="285750" indent="-285750"/>
            <a:r>
              <a:rPr lang="en-IN" sz="2400" dirty="0"/>
              <a:t>smart card </a:t>
            </a:r>
            <a:r>
              <a:rPr lang="en-IN" sz="2400" dirty="0" smtClean="0"/>
              <a:t>instead </a:t>
            </a:r>
            <a:r>
              <a:rPr lang="en-IN" sz="2400" dirty="0"/>
              <a:t>of </a:t>
            </a:r>
            <a:r>
              <a:rPr lang="en-IN" sz="2400" dirty="0" smtClean="0"/>
              <a:t>taking print </a:t>
            </a:r>
            <a:r>
              <a:rPr lang="en-IN" sz="2400" dirty="0"/>
              <a:t>out </a:t>
            </a:r>
            <a:r>
              <a:rPr lang="en-IN" sz="2400" dirty="0" smtClean="0"/>
              <a:t>of pass</a:t>
            </a:r>
            <a:r>
              <a:rPr lang="en-IN" sz="2400" dirty="0"/>
              <a:t>.  </a:t>
            </a:r>
            <a:endParaRPr lang="en-IN" sz="2400" dirty="0" smtClean="0"/>
          </a:p>
          <a:p>
            <a:pPr marL="285750" indent="-285750"/>
            <a:r>
              <a:rPr lang="en-IN" sz="2400" dirty="0"/>
              <a:t>An android application can be developed which could be  accessible to every individual so that he/she can get bus pass easily. </a:t>
            </a:r>
            <a:endParaRPr lang="en-IN" sz="2400" dirty="0" smtClean="0"/>
          </a:p>
          <a:p>
            <a:pPr marL="285750" indent="-285750"/>
            <a:r>
              <a:rPr lang="en-IN" sz="2400" dirty="0" smtClean="0"/>
              <a:t>GPS </a:t>
            </a:r>
            <a:r>
              <a:rPr lang="en-IN" sz="2400" dirty="0"/>
              <a:t>tracking to the nearby buses to get updated </a:t>
            </a:r>
            <a:r>
              <a:rPr lang="en-IN" sz="2400" dirty="0" err="1"/>
              <a:t>imformation</a:t>
            </a:r>
            <a:r>
              <a:rPr lang="en-IN" dirty="0"/>
              <a:t>.</a:t>
            </a:r>
          </a:p>
          <a:p>
            <a:pPr marL="285750" indent="-28575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5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</a:rPr>
              <a:t>Conclution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2348880"/>
            <a:ext cx="7924800" cy="4114800"/>
          </a:xfrm>
        </p:spPr>
        <p:txBody>
          <a:bodyPr/>
          <a:lstStyle/>
          <a:p>
            <a:pPr marL="285750" indent="-285750"/>
            <a:r>
              <a:rPr lang="en-IN" sz="2400" dirty="0"/>
              <a:t>It can be summarised that bus pass is a very important task which could be made easier using this web application</a:t>
            </a:r>
            <a:r>
              <a:rPr lang="en-IN" sz="2400" dirty="0" smtClean="0"/>
              <a:t>.</a:t>
            </a:r>
          </a:p>
          <a:p>
            <a:pPr marL="285750" indent="-285750"/>
            <a:r>
              <a:rPr lang="en-IN" sz="2400" dirty="0" smtClean="0"/>
              <a:t>It’ll </a:t>
            </a:r>
            <a:r>
              <a:rPr lang="en-IN" sz="2400" dirty="0"/>
              <a:t>be user friendly and </a:t>
            </a:r>
            <a:r>
              <a:rPr lang="en-IN" sz="2400" dirty="0" smtClean="0"/>
              <a:t>flexible </a:t>
            </a:r>
            <a:r>
              <a:rPr lang="en-IN" sz="2400" dirty="0"/>
              <a:t>application </a:t>
            </a:r>
            <a:r>
              <a:rPr lang="en-IN" sz="2400" dirty="0" smtClean="0"/>
              <a:t>for online </a:t>
            </a:r>
            <a:r>
              <a:rPr lang="en-IN" sz="2400" dirty="0"/>
              <a:t>bus pass.  </a:t>
            </a:r>
          </a:p>
          <a:p>
            <a:pPr marL="285750" indent="-285750"/>
            <a:r>
              <a:rPr lang="en-IN" sz="2400" dirty="0"/>
              <a:t>It is a real time project </a:t>
            </a:r>
            <a:r>
              <a:rPr lang="en-IN" sz="2400" dirty="0" smtClean="0"/>
              <a:t>which </a:t>
            </a:r>
            <a:r>
              <a:rPr lang="en-IN" sz="2400" dirty="0"/>
              <a:t>is useful for the  </a:t>
            </a:r>
            <a:r>
              <a:rPr lang="en-IN" sz="2400" dirty="0" smtClean="0"/>
              <a:t>public </a:t>
            </a:r>
            <a:r>
              <a:rPr lang="en-IN" sz="2400" dirty="0"/>
              <a:t>who are facing </a:t>
            </a:r>
            <a:r>
              <a:rPr lang="en-IN" sz="2400" dirty="0" smtClean="0"/>
              <a:t>problems </a:t>
            </a:r>
            <a:r>
              <a:rPr lang="en-IN" sz="2400" dirty="0"/>
              <a:t>with the </a:t>
            </a:r>
            <a:r>
              <a:rPr lang="en-IN" sz="2400" dirty="0" smtClean="0"/>
              <a:t>current manual </a:t>
            </a:r>
            <a:r>
              <a:rPr lang="en-IN" sz="2400" dirty="0"/>
              <a:t>work of bus </a:t>
            </a:r>
            <a:r>
              <a:rPr lang="en-IN" sz="2400" dirty="0" smtClean="0"/>
              <a:t>pass.</a:t>
            </a:r>
          </a:p>
          <a:p>
            <a:pPr marL="285750" indent="-28575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7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708920"/>
            <a:ext cx="7924800" cy="1143000"/>
          </a:xfrm>
        </p:spPr>
        <p:txBody>
          <a:bodyPr/>
          <a:lstStyle/>
          <a:p>
            <a:r>
              <a:rPr lang="en-US" sz="6000" dirty="0" smtClean="0">
                <a:solidFill>
                  <a:srgbClr val="00B0F0"/>
                </a:solidFill>
              </a:rPr>
              <a:t>Thank you!!!</a:t>
            </a:r>
            <a:endParaRPr lang="en-IN" sz="6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628800"/>
            <a:ext cx="79248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Tital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of project:  Online bus pass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-468560" y="4293096"/>
            <a:ext cx="7924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BY :-    Samarth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Saudagar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Takbhate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P       Roll no: 69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GR no: 11910739</a:t>
            </a:r>
          </a:p>
        </p:txBody>
      </p:sp>
    </p:spTree>
    <p:extLst>
      <p:ext uri="{BB962C8B-B14F-4D97-AF65-F5344CB8AC3E}">
        <p14:creationId xmlns:p14="http://schemas.microsoft.com/office/powerpoint/2010/main" val="1262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Introduction: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2492896"/>
            <a:ext cx="7924800" cy="4114800"/>
          </a:xfrm>
        </p:spPr>
        <p:txBody>
          <a:bodyPr/>
          <a:lstStyle/>
          <a:p>
            <a:pPr marL="285750" indent="-285750"/>
            <a:r>
              <a:rPr lang="en-US" sz="2800" dirty="0">
                <a:solidFill>
                  <a:srgbClr val="97ADB2"/>
                </a:solidFill>
                <a:latin typeface="Times New Roman" pitchFamily="18" charset="0"/>
                <a:cs typeface="Times New Roman" pitchFamily="18" charset="0"/>
              </a:rPr>
              <a:t>This Application is mainly aims to give an effective facility of online bus pass system.</a:t>
            </a:r>
          </a:p>
          <a:p>
            <a:pPr marL="0" indent="0"/>
            <a:endParaRPr lang="en-US" sz="2800" dirty="0">
              <a:solidFill>
                <a:srgbClr val="97ADB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sz="2800" dirty="0">
                <a:solidFill>
                  <a:srgbClr val="97ADB2"/>
                </a:solidFill>
                <a:latin typeface="Times New Roman" pitchFamily="18" charset="0"/>
                <a:cs typeface="Times New Roman" pitchFamily="18" charset="0"/>
              </a:rPr>
              <a:t>This system will include web application to access user’s account</a:t>
            </a:r>
            <a:r>
              <a:rPr lang="en-US" sz="3600" dirty="0">
                <a:solidFill>
                  <a:srgbClr val="97ADB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1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Project description: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2348880"/>
            <a:ext cx="79248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User login module </a:t>
            </a:r>
          </a:p>
          <a:p>
            <a:r>
              <a:rPr lang="en-US" sz="2800" dirty="0" smtClean="0"/>
              <a:t>User registration module</a:t>
            </a:r>
          </a:p>
          <a:p>
            <a:r>
              <a:rPr lang="en-US" sz="2800" dirty="0" smtClean="0"/>
              <a:t>Display unique QR code module</a:t>
            </a:r>
          </a:p>
          <a:p>
            <a:r>
              <a:rPr lang="en-US" sz="2800" dirty="0" smtClean="0"/>
              <a:t>New bus pass module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443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Tools and software: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75656" y="1700808"/>
            <a:ext cx="7924800" cy="4114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Python.</a:t>
            </a:r>
          </a:p>
          <a:p>
            <a:r>
              <a:rPr lang="en-US" sz="3200" dirty="0" err="1" smtClean="0"/>
              <a:t>Tkinter</a:t>
            </a:r>
            <a:r>
              <a:rPr lang="en-US" sz="3200" dirty="0" smtClean="0"/>
              <a:t> library.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err="1" smtClean="0"/>
              <a:t>Pycharm</a:t>
            </a:r>
            <a:r>
              <a:rPr lang="en-US" sz="3200" dirty="0" smtClean="0"/>
              <a:t> software.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25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Main window: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2132856"/>
            <a:ext cx="7924800" cy="4114800"/>
          </a:xfrm>
        </p:spPr>
        <p:txBody>
          <a:bodyPr/>
          <a:lstStyle/>
          <a:p>
            <a:r>
              <a:rPr lang="en-US" sz="2400" dirty="0" smtClean="0"/>
              <a:t>Main window contain two options</a:t>
            </a:r>
          </a:p>
          <a:p>
            <a:r>
              <a:rPr lang="en-US" sz="2400" dirty="0" smtClean="0"/>
              <a:t>First one is sign in feature for user. i.e. The user can login here by giving correct username and password from which they are registered. </a:t>
            </a:r>
            <a:r>
              <a:rPr lang="en-IN" sz="2400" dirty="0"/>
              <a:t>An invalid login message is displayed when the user is not recognized by system</a:t>
            </a:r>
            <a:endParaRPr lang="en-US" sz="2400" dirty="0" smtClean="0"/>
          </a:p>
          <a:p>
            <a:r>
              <a:rPr lang="en-US" sz="2400" dirty="0" smtClean="0"/>
              <a:t>Second is sign up feature for user. i.e.  The new users can register for the online bus pass here. The user has to give a username and password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7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387424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Main window: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8064896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9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Registration module: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624735" cy="3528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8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Login module: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6085372" cy="3628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4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62</TotalTime>
  <Words>486</Words>
  <Application>Microsoft Office PowerPoint</Application>
  <PresentationFormat>On-screen Show (4:3)</PresentationFormat>
  <Paragraphs>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Horizon</vt:lpstr>
      <vt:lpstr>Softwere Development Project</vt:lpstr>
      <vt:lpstr>Tital of project:  Online bus pass</vt:lpstr>
      <vt:lpstr>Introduction:</vt:lpstr>
      <vt:lpstr>Project description:</vt:lpstr>
      <vt:lpstr>Tools and software:</vt:lpstr>
      <vt:lpstr>Main window:</vt:lpstr>
      <vt:lpstr>Main window:</vt:lpstr>
      <vt:lpstr>Registration module:</vt:lpstr>
      <vt:lpstr>Login module:</vt:lpstr>
      <vt:lpstr>File handling:</vt:lpstr>
      <vt:lpstr>First window:</vt:lpstr>
      <vt:lpstr>First window:</vt:lpstr>
      <vt:lpstr>Displaying of qr code: </vt:lpstr>
      <vt:lpstr>After scaning QR code:</vt:lpstr>
      <vt:lpstr>Future scope: </vt:lpstr>
      <vt:lpstr>Conclution: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7</cp:revision>
  <dcterms:created xsi:type="dcterms:W3CDTF">2020-03-30T09:25:19Z</dcterms:created>
  <dcterms:modified xsi:type="dcterms:W3CDTF">2020-03-30T10:30:18Z</dcterms:modified>
</cp:coreProperties>
</file>