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12A-7711-44FD-88FB-88EE55AF4492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D3CE-B2E3-49C2-9379-105A96BF635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python-tutorial" TargetMode="External"/><Relationship Id="rId4" Type="http://schemas.openxmlformats.org/officeDocument/2006/relationships/hyperlink" Target="https://www.youtube.com/watch?v=QXeEoD0pB3E&amp;list=PLsyeobzWxl7poL9JTVyndKe62ieoN-MZ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82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Bus Pass with QR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8001000" cy="44196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err="1" smtClean="0">
                <a:solidFill>
                  <a:schemeClr val="tx1"/>
                </a:solidFill>
              </a:rPr>
              <a:t>B.Tech</a:t>
            </a:r>
            <a:r>
              <a:rPr lang="en-US" b="1" dirty="0" smtClean="0">
                <a:solidFill>
                  <a:schemeClr val="tx1"/>
                </a:solidFill>
              </a:rPr>
              <a:t> F.Y. 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Samarth </a:t>
            </a:r>
            <a:r>
              <a:rPr lang="en-US" b="1" dirty="0" err="1" smtClean="0">
                <a:solidFill>
                  <a:srgbClr val="C00000"/>
                </a:solidFill>
              </a:rPr>
              <a:t>Saudagar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Takbhate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Div</a:t>
            </a:r>
            <a:r>
              <a:rPr lang="en-US" b="1" dirty="0" smtClean="0">
                <a:solidFill>
                  <a:srgbClr val="C00000"/>
                </a:solidFill>
              </a:rPr>
              <a:t>: P ,Batch: P3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Roll No.:69 , GR. No.: 11910739 </a:t>
            </a:r>
          </a:p>
          <a:p>
            <a:pPr>
              <a:spcBef>
                <a:spcPts val="12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Software Development Project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Department of Engineering, Sciences and Humanities (DESH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A.Y.(2019-2020) Term II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/>
          </a:bodyPr>
          <a:lstStyle/>
          <a:p>
            <a:r>
              <a:rPr lang="en-US" b="1" cap="small" dirty="0"/>
              <a:t>Introduction </a:t>
            </a:r>
            <a:endParaRPr lang="en-US" b="1" cap="small" dirty="0" smtClean="0"/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 smtClean="0"/>
              <a:t>Objective of project </a:t>
            </a:r>
            <a:endParaRPr lang="en-US" b="1" cap="small" dirty="0"/>
          </a:p>
          <a:p>
            <a:r>
              <a:rPr lang="en-US" b="1" cap="small" dirty="0" smtClean="0"/>
              <a:t>Implementation</a:t>
            </a:r>
          </a:p>
          <a:p>
            <a:r>
              <a:rPr lang="en-US" b="1" cap="small" dirty="0" smtClean="0"/>
              <a:t>Module Description</a:t>
            </a:r>
          </a:p>
          <a:p>
            <a:r>
              <a:rPr lang="en-US" b="1" cap="small" dirty="0" smtClean="0"/>
              <a:t>Conclusion and Future Scope </a:t>
            </a:r>
            <a:r>
              <a:rPr lang="en-US" dirty="0" smtClean="0"/>
              <a:t> </a:t>
            </a:r>
            <a:endParaRPr lang="en-US" b="1" cap="small" dirty="0" smtClean="0"/>
          </a:p>
          <a:p>
            <a:r>
              <a:rPr lang="en-US" b="1" cap="small" dirty="0" smtClean="0"/>
              <a:t>References</a:t>
            </a:r>
            <a:endParaRPr lang="en-US" b="1" cap="small" dirty="0"/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give an effective facility of bus pass system.</a:t>
            </a:r>
          </a:p>
          <a:p>
            <a:r>
              <a:rPr lang="en-US" dirty="0" smtClean="0"/>
              <a:t>Include web application to access users account.</a:t>
            </a:r>
          </a:p>
          <a:p>
            <a:r>
              <a:rPr lang="en-US" dirty="0" smtClean="0"/>
              <a:t> </a:t>
            </a:r>
            <a:r>
              <a:rPr lang="en-US" dirty="0"/>
              <a:t>Reduce the time of </a:t>
            </a:r>
            <a:r>
              <a:rPr lang="en-US" dirty="0" smtClean="0"/>
              <a:t>transaction </a:t>
            </a:r>
            <a:r>
              <a:rPr lang="en-US" dirty="0"/>
              <a:t>of </a:t>
            </a:r>
            <a:r>
              <a:rPr lang="en-US" dirty="0" smtClean="0"/>
              <a:t>passengers. </a:t>
            </a:r>
          </a:p>
          <a:p>
            <a:r>
              <a:rPr lang="en-US" dirty="0" smtClean="0"/>
              <a:t>Eliminate </a:t>
            </a:r>
            <a:r>
              <a:rPr lang="en-US" dirty="0"/>
              <a:t>the need to stand in </a:t>
            </a:r>
            <a:r>
              <a:rPr lang="en-US" dirty="0" err="1"/>
              <a:t>ques</a:t>
            </a:r>
            <a:r>
              <a:rPr lang="en-US" dirty="0"/>
              <a:t> for </a:t>
            </a:r>
            <a:r>
              <a:rPr lang="en-US" dirty="0" smtClean="0"/>
              <a:t>passes </a:t>
            </a:r>
            <a:r>
              <a:rPr lang="en-US" dirty="0"/>
              <a:t>or collecting a ticket </a:t>
            </a:r>
            <a:r>
              <a:rPr lang="en-US" dirty="0" smtClean="0"/>
              <a:t>for journey.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Long Queues for issuing bus passes.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Tedious processes for issuing and renewing the passes.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Passes are still physical slips of papers , not digital cards.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objectives of Project 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259080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5200" b="1" cap="small" dirty="0" smtClean="0">
                <a:latin typeface="+mj-lt"/>
                <a:ea typeface="+mj-ea"/>
                <a:cs typeface="+mj-cs"/>
              </a:rPr>
              <a:t>Objectives</a:t>
            </a:r>
            <a:endParaRPr lang="en-US" sz="5200" b="1" cap="small" dirty="0">
              <a:latin typeface="+mj-lt"/>
              <a:ea typeface="+mj-ea"/>
              <a:cs typeface="+mj-cs"/>
            </a:endParaRPr>
          </a:p>
          <a:p>
            <a:r>
              <a:rPr lang="en-US" dirty="0"/>
              <a:t>Reduce the time of </a:t>
            </a:r>
            <a:r>
              <a:rPr lang="en-US" dirty="0" err="1"/>
              <a:t>transiction</a:t>
            </a:r>
            <a:r>
              <a:rPr lang="en-US" dirty="0"/>
              <a:t> of passengers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of technology. (i.e. Buss pass not using paper)</a:t>
            </a:r>
          </a:p>
          <a:p>
            <a:r>
              <a:rPr lang="en-IN" dirty="0" smtClean="0"/>
              <a:t>Eliminate Long </a:t>
            </a:r>
            <a:r>
              <a:rPr lang="en-IN" dirty="0"/>
              <a:t>Queues for issuing bus passes. </a:t>
            </a:r>
            <a:endParaRPr lang="en-US" dirty="0"/>
          </a:p>
          <a:p>
            <a:r>
              <a:rPr lang="en-US" dirty="0" smtClean="0"/>
              <a:t>Easy to use as compare to today’s bus passes.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Category of the project 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- Desktop application</a:t>
            </a:r>
          </a:p>
          <a:p>
            <a:r>
              <a:rPr lang="en-US" b="1" dirty="0" smtClean="0"/>
              <a:t>Tools / Platform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- </a:t>
            </a:r>
            <a:r>
              <a:rPr lang="en-US" dirty="0" err="1" smtClean="0"/>
              <a:t>Python,Tkinter</a:t>
            </a:r>
            <a:r>
              <a:rPr lang="en-US" dirty="0" smtClean="0"/>
              <a:t> library</a:t>
            </a:r>
          </a:p>
          <a:p>
            <a:r>
              <a:rPr lang="en-US" b="1" dirty="0" smtClean="0"/>
              <a:t>Front end-Backend Software Requirement</a:t>
            </a:r>
          </a:p>
          <a:p>
            <a:pPr marL="0" indent="0">
              <a:buNone/>
            </a:pPr>
            <a:r>
              <a:rPr lang="en-US" b="1" dirty="0" smtClean="0"/>
              <a:t>   - 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>
              <a:buNone/>
            </a:pP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Modules 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Registration : </a:t>
            </a:r>
            <a:r>
              <a:rPr lang="en-US" dirty="0" smtClean="0"/>
              <a:t>Contain registration of new users.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login </a:t>
            </a:r>
            <a:r>
              <a:rPr lang="en-US" b="1" dirty="0" smtClean="0"/>
              <a:t>:</a:t>
            </a:r>
            <a:r>
              <a:rPr lang="en-US" dirty="0" smtClean="0"/>
              <a:t> Contain login id and password inputs.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Show </a:t>
            </a:r>
            <a:r>
              <a:rPr lang="en-US" b="1" dirty="0" smtClean="0"/>
              <a:t>my QR code </a:t>
            </a:r>
            <a:r>
              <a:rPr lang="en-US" b="1" dirty="0" smtClean="0"/>
              <a:t>:</a:t>
            </a:r>
            <a:r>
              <a:rPr lang="en-US" dirty="0" smtClean="0"/>
              <a:t> Contain QR code of the user.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Get </a:t>
            </a:r>
            <a:r>
              <a:rPr lang="en-US" b="1" dirty="0" smtClean="0"/>
              <a:t>a new E-pass </a:t>
            </a:r>
            <a:r>
              <a:rPr lang="en-US" dirty="0" smtClean="0"/>
              <a:t>: Contain a window of all input information to generate a QR code.</a:t>
            </a:r>
            <a:endParaRPr lang="en-US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Conclusion and Future Scope </a:t>
            </a:r>
            <a:r>
              <a:rPr lang="en-US" dirty="0" smtClean="0"/>
              <a:t> </a:t>
            </a:r>
            <a:endParaRPr lang="en-US" b="1" cap="smal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/>
              <a:t>Conclusion </a:t>
            </a:r>
          </a:p>
          <a:p>
            <a:pPr marL="457200" lvl="1" indent="0">
              <a:buNone/>
            </a:pPr>
            <a:r>
              <a:rPr lang="en-IN" dirty="0" smtClean="0"/>
              <a:t>1)User friendly web </a:t>
            </a:r>
            <a:r>
              <a:rPr lang="en-IN" dirty="0" err="1" smtClean="0"/>
              <a:t>appliction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 smtClean="0"/>
              <a:t>2)Get  </a:t>
            </a:r>
            <a:r>
              <a:rPr lang="en-IN" dirty="0"/>
              <a:t>bus  pass  </a:t>
            </a:r>
            <a:r>
              <a:rPr lang="en-IN" dirty="0" smtClean="0"/>
              <a:t>easily.</a:t>
            </a:r>
            <a:endParaRPr lang="en-US" b="1" cap="small" dirty="0" smtClean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800" dirty="0" smtClean="0"/>
              <a:t>3) </a:t>
            </a:r>
            <a:r>
              <a:rPr lang="en-IN" sz="2800" dirty="0" smtClean="0"/>
              <a:t>Real </a:t>
            </a:r>
            <a:r>
              <a:rPr lang="en-IN" sz="2800" dirty="0"/>
              <a:t>time project </a:t>
            </a:r>
            <a:r>
              <a:rPr lang="en-IN" sz="2800" dirty="0" smtClean="0"/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b="1" cap="small" dirty="0" smtClean="0"/>
              <a:t>Future Scope 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Use of GPS tracking to get updated information.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Online payment options.</a:t>
            </a:r>
          </a:p>
          <a:p>
            <a:pPr marL="971550" lvl="1" indent="-514350">
              <a:buAutoNum type="arabicParenR"/>
            </a:pPr>
            <a:endParaRPr lang="en-US" dirty="0"/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References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2519"/>
            <a:ext cx="8229600" cy="4906963"/>
          </a:xfrm>
        </p:spPr>
        <p:txBody>
          <a:bodyPr>
            <a:normAutofit/>
          </a:bodyPr>
          <a:lstStyle/>
          <a:p>
            <a:pPr lvl="0"/>
            <a:r>
              <a:rPr lang="en-US" u="sng" dirty="0">
                <a:hlinkClick r:id="rId2"/>
              </a:rPr>
              <a:t>https://www.geeksforgeeks.org/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https://www.w3schools.com/</a:t>
            </a:r>
            <a:endParaRPr lang="en-IN" dirty="0"/>
          </a:p>
          <a:p>
            <a:pPr lvl="0"/>
            <a:r>
              <a:rPr lang="en-US" u="sng" dirty="0">
                <a:hlinkClick r:id="rId4"/>
              </a:rPr>
              <a:t>https://www.youtube.com/watch?v=QXeEoD0pB3E&amp;list=PLsyeobzWxl7poL9JTVyndKe62ieoN-MZ3</a:t>
            </a:r>
            <a:endParaRPr lang="en-IN" dirty="0"/>
          </a:p>
          <a:p>
            <a:pPr lvl="0"/>
            <a:r>
              <a:rPr lang="en-US" u="sng" dirty="0">
                <a:hlinkClick r:id="rId5"/>
              </a:rPr>
              <a:t>https://www.javatpoint.com/python-tutorial</a:t>
            </a:r>
            <a:endParaRPr lang="en-IN" dirty="0"/>
          </a:p>
          <a:p>
            <a:pPr marL="0" indent="0" algn="just">
              <a:buNone/>
            </a:pPr>
            <a:endParaRPr lang="en-US" b="1" cap="smal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322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Bus Pass with QR code</vt:lpstr>
      <vt:lpstr>OUTLINE</vt:lpstr>
      <vt:lpstr>Introduction </vt:lpstr>
      <vt:lpstr>problem statement</vt:lpstr>
      <vt:lpstr>objectives of Project </vt:lpstr>
      <vt:lpstr>Implementation</vt:lpstr>
      <vt:lpstr>Module description</vt:lpstr>
      <vt:lpstr>Conclusion and Future Scope  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PRANAV</cp:lastModifiedBy>
  <cp:revision>32</cp:revision>
  <dcterms:created xsi:type="dcterms:W3CDTF">2020-04-18T19:31:48Z</dcterms:created>
  <dcterms:modified xsi:type="dcterms:W3CDTF">2020-04-22T13:51:40Z</dcterms:modified>
</cp:coreProperties>
</file>