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1525" r:id="rId2"/>
    <p:sldId id="1523" r:id="rId3"/>
    <p:sldId id="1535" r:id="rId4"/>
    <p:sldId id="1536" r:id="rId5"/>
    <p:sldId id="1537" r:id="rId6"/>
    <p:sldId id="1538" r:id="rId7"/>
    <p:sldId id="1544" r:id="rId8"/>
    <p:sldId id="1540" r:id="rId9"/>
    <p:sldId id="1541" r:id="rId10"/>
    <p:sldId id="1542" r:id="rId11"/>
    <p:sldId id="1558" r:id="rId12"/>
    <p:sldId id="1545" r:id="rId13"/>
    <p:sldId id="1547" r:id="rId14"/>
    <p:sldId id="1548" r:id="rId15"/>
    <p:sldId id="1549" r:id="rId16"/>
    <p:sldId id="1550" r:id="rId17"/>
    <p:sldId id="1551" r:id="rId18"/>
    <p:sldId id="1552" r:id="rId19"/>
    <p:sldId id="1553" r:id="rId20"/>
    <p:sldId id="1554" r:id="rId21"/>
    <p:sldId id="1555" r:id="rId22"/>
    <p:sldId id="1556" r:id="rId23"/>
    <p:sldId id="1557" r:id="rId24"/>
    <p:sldId id="1543" r:id="rId25"/>
    <p:sldId id="1531" r:id="rId26"/>
    <p:sldId id="1546" r:id="rId27"/>
    <p:sldId id="153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624" autoAdjust="0"/>
  </p:normalViewPr>
  <p:slideViewPr>
    <p:cSldViewPr>
      <p:cViewPr>
        <p:scale>
          <a:sx n="66" d="100"/>
          <a:sy n="66" d="100"/>
        </p:scale>
        <p:origin x="-1476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44751-DEF6-40E3-8526-EC9A0AE72A1D}" type="datetimeFigureOut">
              <a:rPr lang="en-US" smtClean="0"/>
              <a:pPr/>
              <a:t>5/28/2021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5A771-5004-49EB-8943-BD9AC1DA3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25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838200" y="77450"/>
            <a:ext cx="7696200" cy="457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 userDrawn="1"/>
        </p:nvSpPr>
        <p:spPr bwMode="auto">
          <a:xfrm rot="16198651">
            <a:off x="-3213912" y="3275495"/>
            <a:ext cx="6858028" cy="307007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tIns="6858" bIns="6858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5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sz="1500" b="1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Vishwakarma</a:t>
            </a:r>
            <a:r>
              <a:rPr lang="en-US" sz="15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Institute  of  Technology</a:t>
            </a:r>
          </a:p>
        </p:txBody>
      </p:sp>
      <p:pic>
        <p:nvPicPr>
          <p:cNvPr id="6" name="Picture 4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"/>
            <a:ext cx="447675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2" descr="C:\Users\HP\Pictures\animations\1.gif"/>
          <p:cNvPicPr>
            <a:picLocks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9575" y="581025"/>
            <a:ext cx="8724900" cy="7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647670" y="2"/>
            <a:ext cx="57912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5"/>
          </p:nvPr>
        </p:nvSpPr>
        <p:spPr bwMode="auto">
          <a:xfrm>
            <a:off x="609600" y="667404"/>
            <a:ext cx="8353098" cy="573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Applied Electronics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0148" y="6538422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246FD1-0723-4B2F-9706-10282F2BA698}" type="slidenum">
              <a:rPr lang="en-US"/>
              <a:pPr>
                <a:defRPr/>
              </a:pPr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819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Applied Electronics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Ma0P9T4nTDA" TargetMode="External"/><Relationship Id="rId3" Type="http://schemas.openxmlformats.org/officeDocument/2006/relationships/hyperlink" Target="https://www.tutorialspoint.com/cplusplus/cpp_files_streams.htm" TargetMode="External"/><Relationship Id="rId7" Type="http://schemas.openxmlformats.org/officeDocument/2006/relationships/hyperlink" Target="https://youtu.be/TF2-F2duY6c" TargetMode="External"/><Relationship Id="rId2" Type="http://schemas.openxmlformats.org/officeDocument/2006/relationships/hyperlink" Target="https://www.geeksforgeeks.org/file-handling-c-classes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researchgate.net/publication/348960289_Files_in_C" TargetMode="External"/><Relationship Id="rId5" Type="http://schemas.openxmlformats.org/officeDocument/2006/relationships/hyperlink" Target="https://www.programiz.com/cpp-programming/friend-function-class" TargetMode="External"/><Relationship Id="rId4" Type="http://schemas.openxmlformats.org/officeDocument/2006/relationships/hyperlink" Target="https://www.javatpoint.com/cpp-files-and-streams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056D84A7-6477-406F-8B6C-54AB87049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200" b="1" dirty="0" smtClean="0"/>
              <a:t>COURSE PROJECT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US" b="1" dirty="0" smtClean="0"/>
              <a:t>Student Report Card System</a:t>
            </a:r>
            <a:endParaRPr lang="en-IN" dirty="0"/>
          </a:p>
        </p:txBody>
      </p:sp>
      <p:sp>
        <p:nvSpPr>
          <p:cNvPr id="7" name="Subtitle 6">
            <a:extLst>
              <a:ext uri="{FF2B5EF4-FFF2-40B4-BE49-F238E27FC236}">
                <a16:creationId xmlns="" xmlns:a16="http://schemas.microsoft.com/office/drawing/2014/main" id="{E3D7FEC2-9237-4DA4-BB56-9ACECE121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2800" y="3810000"/>
            <a:ext cx="6400800" cy="533400"/>
          </a:xfrm>
        </p:spPr>
        <p:txBody>
          <a:bodyPr>
            <a:noAutofit/>
          </a:bodyPr>
          <a:lstStyle/>
          <a:p>
            <a:r>
              <a:rPr lang="en-IN" sz="1800" dirty="0" smtClean="0">
                <a:solidFill>
                  <a:srgbClr val="C00000"/>
                </a:solidFill>
              </a:rPr>
              <a:t>Guide : </a:t>
            </a:r>
            <a:r>
              <a:rPr lang="en-IN" sz="2000" dirty="0" smtClean="0">
                <a:solidFill>
                  <a:schemeClr val="tx1"/>
                </a:solidFill>
              </a:rPr>
              <a:t>Prof. </a:t>
            </a:r>
            <a:r>
              <a:rPr lang="en-IN" sz="2000" dirty="0" err="1" smtClean="0">
                <a:solidFill>
                  <a:schemeClr val="tx1"/>
                </a:solidFill>
              </a:rPr>
              <a:t>Kanade</a:t>
            </a:r>
            <a:r>
              <a:rPr lang="en-IN" sz="2000" dirty="0" smtClean="0">
                <a:solidFill>
                  <a:schemeClr val="tx1"/>
                </a:solidFill>
              </a:rPr>
              <a:t> </a:t>
            </a:r>
            <a:r>
              <a:rPr lang="en-IN" sz="2000" dirty="0" err="1" smtClean="0">
                <a:solidFill>
                  <a:schemeClr val="tx1"/>
                </a:solidFill>
              </a:rPr>
              <a:t>dnyanesh</a:t>
            </a:r>
            <a:r>
              <a:rPr lang="en-IN" sz="2000" dirty="0" smtClean="0">
                <a:solidFill>
                  <a:schemeClr val="tx1"/>
                </a:solidFill>
              </a:rPr>
              <a:t> </a:t>
            </a:r>
            <a:r>
              <a:rPr lang="en-IN" sz="1800" dirty="0" smtClean="0">
                <a:solidFill>
                  <a:schemeClr val="tx1"/>
                </a:solidFill>
              </a:rPr>
              <a:t>sir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FACABF3-0CD9-4EEC-BAD0-86EB5142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43200" y="4648200"/>
            <a:ext cx="5715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Students Names :</a:t>
            </a:r>
          </a:p>
          <a:p>
            <a:r>
              <a:rPr lang="en-IN" dirty="0"/>
              <a:t>	1.  D26   </a:t>
            </a:r>
            <a:r>
              <a:rPr lang="en-IN" dirty="0" err="1"/>
              <a:t>Aayush</a:t>
            </a:r>
            <a:r>
              <a:rPr lang="en-IN" dirty="0"/>
              <a:t> </a:t>
            </a:r>
            <a:r>
              <a:rPr lang="en-IN" dirty="0" err="1"/>
              <a:t>Surawar</a:t>
            </a:r>
            <a:r>
              <a:rPr lang="en-IN" dirty="0"/>
              <a:t>           11910859</a:t>
            </a:r>
          </a:p>
          <a:p>
            <a:r>
              <a:rPr lang="en-IN" dirty="0"/>
              <a:t>	2.  D27   Samarth </a:t>
            </a:r>
            <a:r>
              <a:rPr lang="en-IN" dirty="0" err="1"/>
              <a:t>Takbhate</a:t>
            </a:r>
            <a:r>
              <a:rPr lang="en-IN" dirty="0"/>
              <a:t>       11910739 </a:t>
            </a:r>
          </a:p>
          <a:p>
            <a:r>
              <a:rPr lang="en-IN" dirty="0"/>
              <a:t>	3.  D30   </a:t>
            </a:r>
            <a:r>
              <a:rPr lang="en-IN" dirty="0" err="1"/>
              <a:t>Gopal</a:t>
            </a:r>
            <a:r>
              <a:rPr lang="en-IN" dirty="0"/>
              <a:t> </a:t>
            </a:r>
            <a:r>
              <a:rPr lang="en-IN" dirty="0" err="1"/>
              <a:t>Tapadiya</a:t>
            </a:r>
            <a:r>
              <a:rPr lang="en-IN" dirty="0"/>
              <a:t>            11911318 </a:t>
            </a:r>
          </a:p>
          <a:p>
            <a:r>
              <a:rPr lang="en-IN" dirty="0"/>
              <a:t>	4.  D31   </a:t>
            </a:r>
            <a:r>
              <a:rPr lang="en-IN" dirty="0" err="1"/>
              <a:t>Shivam</a:t>
            </a:r>
            <a:r>
              <a:rPr lang="en-IN" dirty="0"/>
              <a:t> </a:t>
            </a:r>
            <a:r>
              <a:rPr lang="en-IN" dirty="0" err="1"/>
              <a:t>tapre</a:t>
            </a:r>
            <a:r>
              <a:rPr lang="en-IN" dirty="0"/>
              <a:t>                11910774 </a:t>
            </a:r>
          </a:p>
          <a:p>
            <a:r>
              <a:rPr lang="en-US" dirty="0"/>
              <a:t>                 </a:t>
            </a:r>
            <a:r>
              <a:rPr lang="en-US" dirty="0" smtClean="0"/>
              <a:t> 5. D43   </a:t>
            </a:r>
            <a:r>
              <a:rPr lang="en-IN" dirty="0" err="1"/>
              <a:t>Umesh</a:t>
            </a:r>
            <a:r>
              <a:rPr lang="en-IN" dirty="0"/>
              <a:t> </a:t>
            </a:r>
            <a:r>
              <a:rPr lang="en-IN" dirty="0" err="1"/>
              <a:t>Wanare</a:t>
            </a:r>
            <a:r>
              <a:rPr lang="en-IN" dirty="0"/>
              <a:t>            11911112</a:t>
            </a:r>
          </a:p>
        </p:txBody>
      </p:sp>
      <p:sp>
        <p:nvSpPr>
          <p:cNvPr id="2" name="Rectangle 1"/>
          <p:cNvSpPr/>
          <p:nvPr/>
        </p:nvSpPr>
        <p:spPr>
          <a:xfrm>
            <a:off x="1600200" y="762000"/>
            <a:ext cx="5945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Object Oriented Programming</a:t>
            </a:r>
            <a:endParaRPr lang="en-IN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98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Output – Admin / Teacher menu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Admin / Teacher menu include :-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IN" sz="1600" b="1" dirty="0"/>
              <a:t>5. Modify student’s report card record: </a:t>
            </a:r>
            <a:r>
              <a:rPr lang="en-IN" sz="1600" dirty="0" smtClean="0"/>
              <a:t>This menu is used </a:t>
            </a:r>
            <a:r>
              <a:rPr lang="en-IN" sz="1600" dirty="0"/>
              <a:t>to edit the report card record of a particular student. For this, the name and roll no. of the student is sought. Upon successful modification, the program </a:t>
            </a:r>
            <a:r>
              <a:rPr lang="en-IN" sz="1600" dirty="0" smtClean="0"/>
              <a:t>will displays </a:t>
            </a:r>
            <a:r>
              <a:rPr lang="en-IN" sz="1600" dirty="0"/>
              <a:t>the message “Record Updated”. If no record of student is found in file, it displays the message “Record not found”. </a:t>
            </a:r>
          </a:p>
          <a:p>
            <a:pPr marL="0" indent="0">
              <a:buNone/>
            </a:pPr>
            <a:endParaRPr lang="en-IN" sz="1600" dirty="0" smtClean="0"/>
          </a:p>
          <a:p>
            <a:pPr marL="0" indent="0">
              <a:buNone/>
            </a:pPr>
            <a:r>
              <a:rPr lang="en-IN" sz="1600" b="1" dirty="0" smtClean="0"/>
              <a:t>6</a:t>
            </a:r>
            <a:r>
              <a:rPr lang="en-IN" sz="1600" b="1" dirty="0"/>
              <a:t>. Delete student record: </a:t>
            </a:r>
            <a:r>
              <a:rPr lang="en-IN" sz="1600" dirty="0" smtClean="0"/>
              <a:t>This menu function </a:t>
            </a:r>
            <a:r>
              <a:rPr lang="en-IN" sz="1600" dirty="0"/>
              <a:t>deletes the report card record of a particular student; it first of all asks for the name and roll no. of the student whose record is to be deleted.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10</a:t>
            </a:fld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85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Output – </a:t>
            </a:r>
            <a:r>
              <a:rPr lang="en-IN" dirty="0" smtClean="0"/>
              <a:t>Student  &amp; Public menu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>
          <a:xfrm>
            <a:off x="609600" y="667404"/>
            <a:ext cx="8353098" cy="5885796"/>
          </a:xfrm>
        </p:spPr>
        <p:txBody>
          <a:bodyPr>
            <a:normAutofit lnSpcReduction="10000"/>
          </a:bodyPr>
          <a:lstStyle/>
          <a:p>
            <a:r>
              <a:rPr lang="en-US" sz="1800" b="1" dirty="0" smtClean="0"/>
              <a:t>Student menu include :-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1600" b="1" dirty="0" smtClean="0"/>
              <a:t>Search for student report card :</a:t>
            </a:r>
            <a:r>
              <a:rPr lang="en-IN" sz="1600" b="1" dirty="0" smtClean="0"/>
              <a:t>- </a:t>
            </a:r>
          </a:p>
          <a:p>
            <a:pPr marL="0" indent="0">
              <a:buNone/>
            </a:pPr>
            <a:r>
              <a:rPr lang="en-US" sz="1600" dirty="0" smtClean="0"/>
              <a:t>In these option student have to enter his/her roll no &amp; the security code assigned by the teacher.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/>
              <a:t>2) Class Statistics :-</a:t>
            </a:r>
          </a:p>
          <a:p>
            <a:pPr marL="0" indent="0">
              <a:buNone/>
            </a:pPr>
            <a:r>
              <a:rPr lang="en-US" sz="1600" dirty="0" smtClean="0"/>
              <a:t>In these option students can see the class percentage wise descending list and also topper list.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800" b="1" dirty="0" smtClean="0"/>
              <a:t>Public menu include :-</a:t>
            </a:r>
          </a:p>
          <a:p>
            <a:pPr marL="0" indent="0">
              <a:buNone/>
            </a:pPr>
            <a:r>
              <a:rPr lang="en-US" sz="1600" dirty="0" smtClean="0"/>
              <a:t>The person outside college can see the performance of student in college.</a:t>
            </a:r>
          </a:p>
          <a:p>
            <a:pPr marL="0" indent="0">
              <a:buNone/>
            </a:pPr>
            <a:endParaRPr lang="en-US" sz="1600" dirty="0" smtClean="0"/>
          </a:p>
          <a:p>
            <a:pPr>
              <a:buFont typeface="+mj-lt"/>
              <a:buAutoNum type="arabicParenR"/>
            </a:pPr>
            <a:r>
              <a:rPr lang="en-US" sz="1600" b="1" dirty="0"/>
              <a:t>Class Statistics :-</a:t>
            </a:r>
          </a:p>
          <a:p>
            <a:pPr marL="0" indent="0">
              <a:buNone/>
            </a:pPr>
            <a:r>
              <a:rPr lang="en-US" sz="1600" dirty="0"/>
              <a:t>In these option students can see the class percentage wise descending list and also topper list.</a:t>
            </a:r>
          </a:p>
          <a:p>
            <a:pPr>
              <a:buFont typeface="+mj-lt"/>
              <a:buAutoNum type="arabicParenR"/>
            </a:pPr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11</a:t>
            </a:fld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714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Result Image</a:t>
            </a:r>
            <a:endParaRPr lang="en-IN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xmlns="" id="{8582021D-08E8-4879-942F-0C8B29BE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12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91DDC6A-CC98-4031-8339-06B98FB0F9E0}"/>
              </a:ext>
            </a:extLst>
          </p:cNvPr>
          <p:cNvSpPr/>
          <p:nvPr/>
        </p:nvSpPr>
        <p:spPr>
          <a:xfrm>
            <a:off x="685800" y="852128"/>
            <a:ext cx="8153400" cy="4786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7EDB7D0-F03B-4BEA-8CCE-9DD32957E72C}"/>
              </a:ext>
            </a:extLst>
          </p:cNvPr>
          <p:cNvSpPr txBox="1"/>
          <p:nvPr/>
        </p:nvSpPr>
        <p:spPr>
          <a:xfrm>
            <a:off x="609599" y="5715000"/>
            <a:ext cx="82420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Main Menu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990600"/>
            <a:ext cx="7848600" cy="4495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185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Result Image</a:t>
            </a:r>
            <a:endParaRPr lang="en-IN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xmlns="" id="{8582021D-08E8-4879-942F-0C8B29BE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13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91DDC6A-CC98-4031-8339-06B98FB0F9E0}"/>
              </a:ext>
            </a:extLst>
          </p:cNvPr>
          <p:cNvSpPr/>
          <p:nvPr/>
        </p:nvSpPr>
        <p:spPr>
          <a:xfrm>
            <a:off x="685800" y="852128"/>
            <a:ext cx="8153400" cy="4786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7EDB7D0-F03B-4BEA-8CCE-9DD32957E72C}"/>
              </a:ext>
            </a:extLst>
          </p:cNvPr>
          <p:cNvSpPr txBox="1"/>
          <p:nvPr/>
        </p:nvSpPr>
        <p:spPr>
          <a:xfrm>
            <a:off x="609599" y="5715000"/>
            <a:ext cx="82420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Password Screen (Admin menu need password to access)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90600"/>
            <a:ext cx="7848600" cy="4571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789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Result Image</a:t>
            </a:r>
            <a:endParaRPr lang="en-IN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xmlns="" id="{8582021D-08E8-4879-942F-0C8B29BE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14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91DDC6A-CC98-4031-8339-06B98FB0F9E0}"/>
              </a:ext>
            </a:extLst>
          </p:cNvPr>
          <p:cNvSpPr/>
          <p:nvPr/>
        </p:nvSpPr>
        <p:spPr>
          <a:xfrm>
            <a:off x="685800" y="852128"/>
            <a:ext cx="8153400" cy="4786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7EDB7D0-F03B-4BEA-8CCE-9DD32957E72C}"/>
              </a:ext>
            </a:extLst>
          </p:cNvPr>
          <p:cNvSpPr txBox="1"/>
          <p:nvPr/>
        </p:nvSpPr>
        <p:spPr>
          <a:xfrm>
            <a:off x="609599" y="5715000"/>
            <a:ext cx="82420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Admin / Teacher menu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90600"/>
            <a:ext cx="78486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77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Result Image</a:t>
            </a:r>
            <a:endParaRPr lang="en-IN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xmlns="" id="{8582021D-08E8-4879-942F-0C8B29BE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15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91DDC6A-CC98-4031-8339-06B98FB0F9E0}"/>
              </a:ext>
            </a:extLst>
          </p:cNvPr>
          <p:cNvSpPr/>
          <p:nvPr/>
        </p:nvSpPr>
        <p:spPr>
          <a:xfrm>
            <a:off x="685800" y="852128"/>
            <a:ext cx="8153400" cy="4786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7EDB7D0-F03B-4BEA-8CCE-9DD32957E72C}"/>
              </a:ext>
            </a:extLst>
          </p:cNvPr>
          <p:cNvSpPr txBox="1"/>
          <p:nvPr/>
        </p:nvSpPr>
        <p:spPr>
          <a:xfrm>
            <a:off x="609599" y="5715000"/>
            <a:ext cx="82420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Add new student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990600"/>
            <a:ext cx="7848600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77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Result Image</a:t>
            </a:r>
            <a:endParaRPr lang="en-IN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xmlns="" id="{8582021D-08E8-4879-942F-0C8B29BE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16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91DDC6A-CC98-4031-8339-06B98FB0F9E0}"/>
              </a:ext>
            </a:extLst>
          </p:cNvPr>
          <p:cNvSpPr/>
          <p:nvPr/>
        </p:nvSpPr>
        <p:spPr>
          <a:xfrm>
            <a:off x="685800" y="852128"/>
            <a:ext cx="8153400" cy="4786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7EDB7D0-F03B-4BEA-8CCE-9DD32957E72C}"/>
              </a:ext>
            </a:extLst>
          </p:cNvPr>
          <p:cNvSpPr txBox="1"/>
          <p:nvPr/>
        </p:nvSpPr>
        <p:spPr>
          <a:xfrm>
            <a:off x="609599" y="5715000"/>
            <a:ext cx="82420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Search for a student report card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90600"/>
            <a:ext cx="7848599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77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Result Image</a:t>
            </a:r>
            <a:endParaRPr lang="en-IN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xmlns="" id="{8582021D-08E8-4879-942F-0C8B29BE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17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91DDC6A-CC98-4031-8339-06B98FB0F9E0}"/>
              </a:ext>
            </a:extLst>
          </p:cNvPr>
          <p:cNvSpPr/>
          <p:nvPr/>
        </p:nvSpPr>
        <p:spPr>
          <a:xfrm>
            <a:off x="685800" y="852128"/>
            <a:ext cx="8153400" cy="4786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7EDB7D0-F03B-4BEA-8CCE-9DD32957E72C}"/>
              </a:ext>
            </a:extLst>
          </p:cNvPr>
          <p:cNvSpPr txBox="1"/>
          <p:nvPr/>
        </p:nvSpPr>
        <p:spPr>
          <a:xfrm>
            <a:off x="609599" y="5715000"/>
            <a:ext cx="82420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Display all records</a:t>
            </a: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3" y="859386"/>
            <a:ext cx="5972175" cy="4783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582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Result Image</a:t>
            </a:r>
            <a:endParaRPr lang="en-IN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xmlns="" id="{8582021D-08E8-4879-942F-0C8B29BE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18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91DDC6A-CC98-4031-8339-06B98FB0F9E0}"/>
              </a:ext>
            </a:extLst>
          </p:cNvPr>
          <p:cNvSpPr/>
          <p:nvPr/>
        </p:nvSpPr>
        <p:spPr>
          <a:xfrm>
            <a:off x="685800" y="852128"/>
            <a:ext cx="8153400" cy="4786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7EDB7D0-F03B-4BEA-8CCE-9DD32957E72C}"/>
              </a:ext>
            </a:extLst>
          </p:cNvPr>
          <p:cNvSpPr txBox="1"/>
          <p:nvPr/>
        </p:nvSpPr>
        <p:spPr>
          <a:xfrm>
            <a:off x="609599" y="5715000"/>
            <a:ext cx="82420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Class Statistics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1"/>
            <a:ext cx="7696199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582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Result Image</a:t>
            </a:r>
            <a:endParaRPr lang="en-IN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xmlns="" id="{8582021D-08E8-4879-942F-0C8B29BE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19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91DDC6A-CC98-4031-8339-06B98FB0F9E0}"/>
              </a:ext>
            </a:extLst>
          </p:cNvPr>
          <p:cNvSpPr/>
          <p:nvPr/>
        </p:nvSpPr>
        <p:spPr>
          <a:xfrm>
            <a:off x="685800" y="852128"/>
            <a:ext cx="8153400" cy="4786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7EDB7D0-F03B-4BEA-8CCE-9DD32957E72C}"/>
              </a:ext>
            </a:extLst>
          </p:cNvPr>
          <p:cNvSpPr txBox="1"/>
          <p:nvPr/>
        </p:nvSpPr>
        <p:spPr>
          <a:xfrm>
            <a:off x="609599" y="5715000"/>
            <a:ext cx="82420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Ascending order of percentage with all details</a:t>
            </a:r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763" y="1128533"/>
            <a:ext cx="6086475" cy="423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333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2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Content</a:t>
            </a:r>
            <a:endParaRPr lang="en-IN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E674E32-7A29-496C-AAED-9D3511E24D63}"/>
              </a:ext>
            </a:extLst>
          </p:cNvPr>
          <p:cNvSpPr txBox="1"/>
          <p:nvPr/>
        </p:nvSpPr>
        <p:spPr>
          <a:xfrm>
            <a:off x="609600" y="762000"/>
            <a:ext cx="81534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Introduction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Project Objective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Project Domain, Technology and Tools used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Flowchart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Results</a:t>
            </a:r>
            <a:endParaRPr lang="en-I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Future </a:t>
            </a: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scope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Conclusion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References</a:t>
            </a:r>
            <a:endParaRPr lang="en-I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Result Image</a:t>
            </a:r>
            <a:endParaRPr lang="en-IN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xmlns="" id="{8582021D-08E8-4879-942F-0C8B29BE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20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91DDC6A-CC98-4031-8339-06B98FB0F9E0}"/>
              </a:ext>
            </a:extLst>
          </p:cNvPr>
          <p:cNvSpPr/>
          <p:nvPr/>
        </p:nvSpPr>
        <p:spPr>
          <a:xfrm>
            <a:off x="685800" y="852128"/>
            <a:ext cx="8153400" cy="4786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7EDB7D0-F03B-4BEA-8CCE-9DD32957E72C}"/>
              </a:ext>
            </a:extLst>
          </p:cNvPr>
          <p:cNvSpPr txBox="1"/>
          <p:nvPr/>
        </p:nvSpPr>
        <p:spPr>
          <a:xfrm>
            <a:off x="609599" y="5715000"/>
            <a:ext cx="82420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Topper Student list with percentage</a:t>
            </a:r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484" y="990420"/>
            <a:ext cx="6048375" cy="451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333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Result Image</a:t>
            </a:r>
            <a:endParaRPr lang="en-IN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xmlns="" id="{8582021D-08E8-4879-942F-0C8B29BE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21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91DDC6A-CC98-4031-8339-06B98FB0F9E0}"/>
              </a:ext>
            </a:extLst>
          </p:cNvPr>
          <p:cNvSpPr/>
          <p:nvPr/>
        </p:nvSpPr>
        <p:spPr>
          <a:xfrm>
            <a:off x="685800" y="852128"/>
            <a:ext cx="8153400" cy="4786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7EDB7D0-F03B-4BEA-8CCE-9DD32957E72C}"/>
              </a:ext>
            </a:extLst>
          </p:cNvPr>
          <p:cNvSpPr txBox="1"/>
          <p:nvPr/>
        </p:nvSpPr>
        <p:spPr>
          <a:xfrm>
            <a:off x="609599" y="5715000"/>
            <a:ext cx="82420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Student Menu</a:t>
            </a:r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19200"/>
            <a:ext cx="7543800" cy="4190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662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Result Image</a:t>
            </a:r>
            <a:endParaRPr lang="en-IN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xmlns="" id="{8582021D-08E8-4879-942F-0C8B29BE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22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91DDC6A-CC98-4031-8339-06B98FB0F9E0}"/>
              </a:ext>
            </a:extLst>
          </p:cNvPr>
          <p:cNvSpPr/>
          <p:nvPr/>
        </p:nvSpPr>
        <p:spPr>
          <a:xfrm>
            <a:off x="685800" y="852128"/>
            <a:ext cx="8153400" cy="4786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7EDB7D0-F03B-4BEA-8CCE-9DD32957E72C}"/>
              </a:ext>
            </a:extLst>
          </p:cNvPr>
          <p:cNvSpPr txBox="1"/>
          <p:nvPr/>
        </p:nvSpPr>
        <p:spPr>
          <a:xfrm>
            <a:off x="609599" y="5715000"/>
            <a:ext cx="82420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Student need security code to see report card</a:t>
            </a:r>
            <a:endParaRPr lang="en-I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707" y="1143000"/>
            <a:ext cx="6105525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662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Result Image</a:t>
            </a:r>
            <a:endParaRPr lang="en-IN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xmlns="" id="{8582021D-08E8-4879-942F-0C8B29BE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23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91DDC6A-CC98-4031-8339-06B98FB0F9E0}"/>
              </a:ext>
            </a:extLst>
          </p:cNvPr>
          <p:cNvSpPr/>
          <p:nvPr/>
        </p:nvSpPr>
        <p:spPr>
          <a:xfrm>
            <a:off x="685800" y="852128"/>
            <a:ext cx="8153400" cy="4786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7EDB7D0-F03B-4BEA-8CCE-9DD32957E72C}"/>
              </a:ext>
            </a:extLst>
          </p:cNvPr>
          <p:cNvSpPr txBox="1"/>
          <p:nvPr/>
        </p:nvSpPr>
        <p:spPr>
          <a:xfrm>
            <a:off x="609599" y="5715000"/>
            <a:ext cx="82420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Public menu</a:t>
            </a:r>
            <a:endParaRPr lang="en-IN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2" y="1369039"/>
            <a:ext cx="6086475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426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Future scope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="" xmlns:a16="http://schemas.microsoft.com/office/drawing/2014/main" id="{8582021D-08E8-4879-942F-0C8B29BE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24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8646A882-C622-409B-BBC9-16C9A053E2A5}"/>
              </a:ext>
            </a:extLst>
          </p:cNvPr>
          <p:cNvSpPr>
            <a:spLocks noGrp="1"/>
          </p:cNvSpPr>
          <p:nvPr>
            <p:ph idx="5"/>
          </p:nvPr>
        </p:nvSpPr>
        <p:spPr>
          <a:xfrm>
            <a:off x="609600" y="667404"/>
            <a:ext cx="8353098" cy="5733396"/>
          </a:xfrm>
        </p:spPr>
        <p:txBody>
          <a:bodyPr/>
          <a:lstStyle/>
          <a:p>
            <a:endParaRPr lang="en-US" dirty="0"/>
          </a:p>
          <a:p>
            <a:r>
              <a:rPr lang="en-US" dirty="0" smtClean="0"/>
              <a:t>For the project, a graphical user interface can be developed.</a:t>
            </a:r>
          </a:p>
          <a:p>
            <a:endParaRPr lang="en-US" dirty="0" smtClean="0"/>
          </a:p>
          <a:p>
            <a:r>
              <a:rPr lang="en-US" dirty="0" smtClean="0"/>
              <a:t>This system is designed for small engineering colleges  or schools ; however, we will develop a robust system with more functionality and information to manage large data sets for large engineering firms or schools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lvl="0"/>
            <a:r>
              <a:rPr lang="en-US" dirty="0"/>
              <a:t>Class statistics can be seen by year wise , Branch wise or Division wise.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495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Conclusion</a:t>
            </a:r>
            <a:endParaRPr lang="en-IN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E674E32-7A29-496C-AAED-9D3511E24D63}"/>
              </a:ext>
            </a:extLst>
          </p:cNvPr>
          <p:cNvSpPr txBox="1"/>
          <p:nvPr/>
        </p:nvSpPr>
        <p:spPr>
          <a:xfrm>
            <a:off x="571500" y="990600"/>
            <a:ext cx="8229600" cy="595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Verdana" pitchFamily="34" charset="0"/>
                <a:ea typeface="Verdana" pitchFamily="34" charset="0"/>
                <a:cs typeface="Verdana" pitchFamily="34" charset="0"/>
              </a:rPr>
              <a:t>This </a:t>
            </a: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project will be efficient </a:t>
            </a:r>
            <a:r>
              <a:rPr lang="en-IN" dirty="0">
                <a:latin typeface="Verdana" pitchFamily="34" charset="0"/>
                <a:ea typeface="Verdana" pitchFamily="34" charset="0"/>
                <a:cs typeface="Verdana" pitchFamily="34" charset="0"/>
              </a:rPr>
              <a:t>in maintaining student’s details </a:t>
            </a: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and can </a:t>
            </a:r>
            <a:r>
              <a:rPr lang="en-IN" dirty="0">
                <a:latin typeface="Verdana" pitchFamily="34" charset="0"/>
                <a:ea typeface="Verdana" pitchFamily="34" charset="0"/>
                <a:cs typeface="Verdana" pitchFamily="34" charset="0"/>
              </a:rPr>
              <a:t>easily perform operations on student’s records</a:t>
            </a: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This project will also </a:t>
            </a:r>
            <a:r>
              <a:rPr lang="en-IN" dirty="0">
                <a:latin typeface="Verdana" pitchFamily="34" charset="0"/>
                <a:ea typeface="Verdana" pitchFamily="34" charset="0"/>
                <a:cs typeface="Verdana" pitchFamily="34" charset="0"/>
              </a:rPr>
              <a:t>reduces the work load of the of teachers in </a:t>
            </a: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colleges </a:t>
            </a:r>
            <a:r>
              <a:rPr lang="en-IN" dirty="0">
                <a:latin typeface="Verdana" pitchFamily="34" charset="0"/>
                <a:ea typeface="Verdana" pitchFamily="34" charset="0"/>
                <a:cs typeface="Verdana" pitchFamily="34" charset="0"/>
              </a:rPr>
              <a:t>as all the details are store in computer system and whenever the detail marks of student needed it can be searched and displayed on the screen. </a:t>
            </a:r>
            <a:endParaRPr lang="en-IN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 </a:t>
            </a:r>
            <a:r>
              <a:rPr lang="en-IN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features like add student , modify , delete , search are already available on internet . We </a:t>
            </a:r>
            <a:r>
              <a:rPr lang="en-IN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refered</a:t>
            </a:r>
            <a:r>
              <a:rPr lang="en-IN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that to code our project . The features like password for Admin / Teacher , security code for the students and the class statistics are new features we added in our project.</a:t>
            </a:r>
            <a:endParaRPr lang="en-IN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="" xmlns:a16="http://schemas.microsoft.com/office/drawing/2014/main" id="{8582021D-08E8-4879-942F-0C8B29BE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25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525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https://www.geeksforgeeks.org/file-handling-c-classes</a:t>
            </a:r>
            <a:r>
              <a:rPr lang="en-IN" dirty="0" smtClean="0">
                <a:hlinkClick r:id="rId2"/>
              </a:rPr>
              <a:t>/</a:t>
            </a:r>
            <a:endParaRPr lang="en-IN" dirty="0" smtClean="0"/>
          </a:p>
          <a:p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www.tutorialspoint.com/cplusplus/cpp_files_streams.htm</a:t>
            </a:r>
            <a:endParaRPr lang="en-IN" dirty="0" smtClean="0"/>
          </a:p>
          <a:p>
            <a:r>
              <a:rPr lang="en-IN" dirty="0">
                <a:hlinkClick r:id="rId4"/>
              </a:rPr>
              <a:t>https://</a:t>
            </a:r>
            <a:r>
              <a:rPr lang="en-IN" dirty="0" smtClean="0">
                <a:hlinkClick r:id="rId4"/>
              </a:rPr>
              <a:t>www.javatpoint.com/cpp-files-and-streams</a:t>
            </a:r>
            <a:endParaRPr lang="en-IN" dirty="0" smtClean="0"/>
          </a:p>
          <a:p>
            <a:r>
              <a:rPr lang="en-IN" dirty="0">
                <a:hlinkClick r:id="rId5"/>
              </a:rPr>
              <a:t>https://</a:t>
            </a:r>
            <a:r>
              <a:rPr lang="en-IN" dirty="0" smtClean="0">
                <a:hlinkClick r:id="rId5"/>
              </a:rPr>
              <a:t>www.programiz.com/cpp-programming/friend-function-class</a:t>
            </a:r>
            <a:endParaRPr lang="en-IN" dirty="0" smtClean="0"/>
          </a:p>
          <a:p>
            <a:r>
              <a:rPr lang="en-IN" dirty="0">
                <a:hlinkClick r:id="rId6"/>
              </a:rPr>
              <a:t>https://</a:t>
            </a:r>
            <a:r>
              <a:rPr lang="en-IN" dirty="0" smtClean="0">
                <a:hlinkClick r:id="rId6"/>
              </a:rPr>
              <a:t>www.researchgate.net/publication/348960289_Files_in_C</a:t>
            </a:r>
            <a:endParaRPr lang="en-IN" dirty="0" smtClean="0"/>
          </a:p>
          <a:p>
            <a:r>
              <a:rPr lang="en-IN" dirty="0">
                <a:hlinkClick r:id="rId7"/>
              </a:rPr>
              <a:t>https://</a:t>
            </a:r>
            <a:r>
              <a:rPr lang="en-IN" dirty="0" smtClean="0">
                <a:hlinkClick r:id="rId7"/>
              </a:rPr>
              <a:t>youtu.be/TF2-F2duY6c</a:t>
            </a:r>
            <a:endParaRPr lang="en-IN" dirty="0" smtClean="0"/>
          </a:p>
          <a:p>
            <a:r>
              <a:rPr lang="en-IN" dirty="0">
                <a:hlinkClick r:id="rId8"/>
              </a:rPr>
              <a:t>https://youtu.be/Ma0P9T4nTDA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26</a:t>
            </a:fld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3400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1775AE0-77E4-407A-BB5E-C90983A02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27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88E7B6C1-34DD-4024-950E-5180109220B6}"/>
              </a:ext>
            </a:extLst>
          </p:cNvPr>
          <p:cNvSpPr/>
          <p:nvPr/>
        </p:nvSpPr>
        <p:spPr>
          <a:xfrm>
            <a:off x="2918984" y="2967335"/>
            <a:ext cx="33060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80073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IN" dirty="0" err="1"/>
              <a:t>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Student </a:t>
            </a:r>
            <a:r>
              <a:rPr lang="en-IN" dirty="0"/>
              <a:t>report card system project </a:t>
            </a:r>
            <a:r>
              <a:rPr lang="en-IN" dirty="0" smtClean="0"/>
              <a:t>is </a:t>
            </a:r>
            <a:r>
              <a:rPr lang="en-IN" dirty="0"/>
              <a:t>a simple console application built without the use of graphics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In this project, users can perform typical report card related functions like adding a new student record and displaying, modifying, editing and deleting it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File handling has been effectively used to perform all these.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3</a:t>
            </a:fld>
            <a:r>
              <a:rPr lang="en-US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-76200"/>
            <a:ext cx="5791200" cy="639763"/>
          </a:xfrm>
        </p:spPr>
        <p:txBody>
          <a:bodyPr>
            <a:normAutofit fontScale="90000"/>
          </a:bodyPr>
          <a:lstStyle/>
          <a:p>
            <a:pPr marL="342900" indent="-342900">
              <a:lnSpc>
                <a:spcPct val="200000"/>
              </a:lnSpc>
            </a:pPr>
            <a:r>
              <a:rPr lang="en-IN" dirty="0"/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The project </a:t>
            </a:r>
            <a:r>
              <a:rPr lang="en-IN" dirty="0"/>
              <a:t>is aimed to be </a:t>
            </a:r>
            <a:r>
              <a:rPr lang="en-IN" dirty="0" smtClean="0"/>
              <a:t>create a program </a:t>
            </a:r>
            <a:r>
              <a:rPr lang="en-IN" dirty="0"/>
              <a:t>that can store, retrieve, display, insert, delete and modify a student's marks in their subjects. The program is completely menu driven without any graphical interface. </a:t>
            </a:r>
            <a:endParaRPr lang="en-IN" dirty="0" smtClean="0"/>
          </a:p>
          <a:p>
            <a:r>
              <a:rPr lang="en-US" dirty="0" smtClean="0"/>
              <a:t>Also project is aimed to reduce the paper work required for the result of the students.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4</a:t>
            </a:fld>
            <a:r>
              <a:rPr lang="en-US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Domain , Technology , Tools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r>
              <a:rPr lang="en-IN" dirty="0"/>
              <a:t>Project Domain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Education</a:t>
            </a:r>
            <a:endParaRPr lang="en-IN" dirty="0"/>
          </a:p>
          <a:p>
            <a:endParaRPr lang="en-IN" dirty="0"/>
          </a:p>
          <a:p>
            <a:r>
              <a:rPr lang="en-IN" dirty="0"/>
              <a:t>Technology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Object Oriented Programming C++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File handling in </a:t>
            </a:r>
            <a:r>
              <a:rPr lang="en-US" dirty="0"/>
              <a:t>C</a:t>
            </a:r>
            <a:r>
              <a:rPr lang="en-US" dirty="0" smtClean="0"/>
              <a:t>++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Tool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Compiler: </a:t>
            </a:r>
            <a:r>
              <a:rPr lang="en-IN" dirty="0" err="1" smtClean="0"/>
              <a:t>Codeblocks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5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5" name="AutoShape 2" descr="Code::Block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8" name="Picture 4" descr="How to install CodeBlocks on Mac? | Code with 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016" y="426719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++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285" y="1600200"/>
            <a:ext cx="1694589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2717" y="800100"/>
            <a:ext cx="8039100" cy="5791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Flow Chart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6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9087A34-B07B-4361-8997-83D0E61C2634}"/>
              </a:ext>
            </a:extLst>
          </p:cNvPr>
          <p:cNvSpPr/>
          <p:nvPr/>
        </p:nvSpPr>
        <p:spPr>
          <a:xfrm>
            <a:off x="3695700" y="914400"/>
            <a:ext cx="990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Menu</a:t>
            </a:r>
            <a:endParaRPr lang="en-IN" sz="16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258F1A2B-D4C4-4BF7-8AC4-A7F671AE79C9}"/>
              </a:ext>
            </a:extLst>
          </p:cNvPr>
          <p:cNvCxnSpPr/>
          <p:nvPr/>
        </p:nvCxnSpPr>
        <p:spPr>
          <a:xfrm flipH="1">
            <a:off x="4071366" y="1311240"/>
            <a:ext cx="119634" cy="457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2D1A487D-4CC0-4E4D-8317-0C06287D8870}"/>
              </a:ext>
            </a:extLst>
          </p:cNvPr>
          <p:cNvCxnSpPr/>
          <p:nvPr/>
        </p:nvCxnSpPr>
        <p:spPr>
          <a:xfrm flipH="1">
            <a:off x="2667000" y="1311240"/>
            <a:ext cx="15240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1E466A60-1A34-4CA3-A003-497391A2E801}"/>
              </a:ext>
            </a:extLst>
          </p:cNvPr>
          <p:cNvCxnSpPr/>
          <p:nvPr/>
        </p:nvCxnSpPr>
        <p:spPr>
          <a:xfrm>
            <a:off x="4191000" y="1311240"/>
            <a:ext cx="1284732" cy="44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8FE3F64F-1244-4F31-911C-0F426DE8A5CC}"/>
              </a:ext>
            </a:extLst>
          </p:cNvPr>
          <p:cNvSpPr/>
          <p:nvPr/>
        </p:nvSpPr>
        <p:spPr>
          <a:xfrm>
            <a:off x="2057400" y="1786637"/>
            <a:ext cx="1219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Student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8FE3F64F-1244-4F31-911C-0F426DE8A5CC}"/>
              </a:ext>
            </a:extLst>
          </p:cNvPr>
          <p:cNvSpPr/>
          <p:nvPr/>
        </p:nvSpPr>
        <p:spPr>
          <a:xfrm>
            <a:off x="3429000" y="1775264"/>
            <a:ext cx="1219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Teacher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8FE3F64F-1244-4F31-911C-0F426DE8A5CC}"/>
              </a:ext>
            </a:extLst>
          </p:cNvPr>
          <p:cNvSpPr/>
          <p:nvPr/>
        </p:nvSpPr>
        <p:spPr>
          <a:xfrm>
            <a:off x="4866132" y="1786637"/>
            <a:ext cx="1219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Public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8FE3F64F-1244-4F31-911C-0F426DE8A5CC}"/>
              </a:ext>
            </a:extLst>
          </p:cNvPr>
          <p:cNvSpPr/>
          <p:nvPr/>
        </p:nvSpPr>
        <p:spPr>
          <a:xfrm>
            <a:off x="685800" y="3403979"/>
            <a:ext cx="12192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Student Report Card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FE3F64F-1244-4F31-911C-0F426DE8A5CC}"/>
              </a:ext>
            </a:extLst>
          </p:cNvPr>
          <p:cNvSpPr/>
          <p:nvPr/>
        </p:nvSpPr>
        <p:spPr>
          <a:xfrm>
            <a:off x="685800" y="2533650"/>
            <a:ext cx="1255486" cy="495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Class Statistics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80781689-EF34-4D39-AB5D-E72384ADEBA4}"/>
              </a:ext>
            </a:extLst>
          </p:cNvPr>
          <p:cNvCxnSpPr/>
          <p:nvPr/>
        </p:nvCxnSpPr>
        <p:spPr>
          <a:xfrm flipV="1">
            <a:off x="2667000" y="2156264"/>
            <a:ext cx="7961" cy="1539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C8EC79F3-A542-433A-95FA-DBEDD535F08E}"/>
              </a:ext>
            </a:extLst>
          </p:cNvPr>
          <p:cNvCxnSpPr/>
          <p:nvPr/>
        </p:nvCxnSpPr>
        <p:spPr>
          <a:xfrm flipH="1">
            <a:off x="1899667" y="2781300"/>
            <a:ext cx="767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C8EC79F3-A542-433A-95FA-DBEDD535F08E}"/>
              </a:ext>
            </a:extLst>
          </p:cNvPr>
          <p:cNvCxnSpPr/>
          <p:nvPr/>
        </p:nvCxnSpPr>
        <p:spPr>
          <a:xfrm flipH="1">
            <a:off x="1899666" y="3708779"/>
            <a:ext cx="767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80781689-EF34-4D39-AB5D-E72384ADEBA4}"/>
              </a:ext>
            </a:extLst>
          </p:cNvPr>
          <p:cNvCxnSpPr/>
          <p:nvPr/>
        </p:nvCxnSpPr>
        <p:spPr>
          <a:xfrm>
            <a:off x="1295400" y="4013579"/>
            <a:ext cx="3980" cy="1181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8FE3F64F-1244-4F31-911C-0F426DE8A5CC}"/>
              </a:ext>
            </a:extLst>
          </p:cNvPr>
          <p:cNvSpPr/>
          <p:nvPr/>
        </p:nvSpPr>
        <p:spPr>
          <a:xfrm>
            <a:off x="680466" y="5221975"/>
            <a:ext cx="1219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Roll No.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80781689-EF34-4D39-AB5D-E72384ADEBA4}"/>
              </a:ext>
            </a:extLst>
          </p:cNvPr>
          <p:cNvCxnSpPr/>
          <p:nvPr/>
        </p:nvCxnSpPr>
        <p:spPr>
          <a:xfrm flipV="1">
            <a:off x="4038601" y="2150252"/>
            <a:ext cx="0" cy="3717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C8EC79F3-A542-433A-95FA-DBEDD535F08E}"/>
              </a:ext>
            </a:extLst>
          </p:cNvPr>
          <p:cNvCxnSpPr/>
          <p:nvPr/>
        </p:nvCxnSpPr>
        <p:spPr>
          <a:xfrm flipH="1">
            <a:off x="4038600" y="2781300"/>
            <a:ext cx="767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8FE3F64F-1244-4F31-911C-0F426DE8A5CC}"/>
              </a:ext>
            </a:extLst>
          </p:cNvPr>
          <p:cNvSpPr/>
          <p:nvPr/>
        </p:nvSpPr>
        <p:spPr>
          <a:xfrm>
            <a:off x="4805932" y="2476500"/>
            <a:ext cx="1366267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Create Student Record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C8EC79F3-A542-433A-95FA-DBEDD535F08E}"/>
              </a:ext>
            </a:extLst>
          </p:cNvPr>
          <p:cNvCxnSpPr/>
          <p:nvPr/>
        </p:nvCxnSpPr>
        <p:spPr>
          <a:xfrm flipH="1">
            <a:off x="4038601" y="3505200"/>
            <a:ext cx="767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8FE3F64F-1244-4F31-911C-0F426DE8A5CC}"/>
              </a:ext>
            </a:extLst>
          </p:cNvPr>
          <p:cNvSpPr/>
          <p:nvPr/>
        </p:nvSpPr>
        <p:spPr>
          <a:xfrm>
            <a:off x="4792423" y="3200400"/>
            <a:ext cx="1366267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Display All  Student Record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C8EC79F3-A542-433A-95FA-DBEDD535F08E}"/>
              </a:ext>
            </a:extLst>
          </p:cNvPr>
          <p:cNvCxnSpPr/>
          <p:nvPr/>
        </p:nvCxnSpPr>
        <p:spPr>
          <a:xfrm flipH="1">
            <a:off x="4025090" y="4299329"/>
            <a:ext cx="767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8FE3F64F-1244-4F31-911C-0F426DE8A5CC}"/>
              </a:ext>
            </a:extLst>
          </p:cNvPr>
          <p:cNvSpPr/>
          <p:nvPr/>
        </p:nvSpPr>
        <p:spPr>
          <a:xfrm>
            <a:off x="4792423" y="3994529"/>
            <a:ext cx="1366267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Search Student Record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="" xmlns:a16="http://schemas.microsoft.com/office/drawing/2014/main" id="{C8EC79F3-A542-433A-95FA-DBEDD535F08E}"/>
              </a:ext>
            </a:extLst>
          </p:cNvPr>
          <p:cNvCxnSpPr/>
          <p:nvPr/>
        </p:nvCxnSpPr>
        <p:spPr>
          <a:xfrm flipH="1">
            <a:off x="4038601" y="5029200"/>
            <a:ext cx="767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8FE3F64F-1244-4F31-911C-0F426DE8A5CC}"/>
              </a:ext>
            </a:extLst>
          </p:cNvPr>
          <p:cNvSpPr/>
          <p:nvPr/>
        </p:nvSpPr>
        <p:spPr>
          <a:xfrm>
            <a:off x="4805931" y="4724400"/>
            <a:ext cx="1366267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Modify Student Record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C8EC79F3-A542-433A-95FA-DBEDD535F08E}"/>
              </a:ext>
            </a:extLst>
          </p:cNvPr>
          <p:cNvCxnSpPr/>
          <p:nvPr/>
        </p:nvCxnSpPr>
        <p:spPr>
          <a:xfrm flipH="1">
            <a:off x="4025090" y="5867400"/>
            <a:ext cx="767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8FE3F64F-1244-4F31-911C-0F426DE8A5CC}"/>
              </a:ext>
            </a:extLst>
          </p:cNvPr>
          <p:cNvSpPr/>
          <p:nvPr/>
        </p:nvSpPr>
        <p:spPr>
          <a:xfrm>
            <a:off x="4790148" y="5562600"/>
            <a:ext cx="1366267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Delete Student Record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="" xmlns:a16="http://schemas.microsoft.com/office/drawing/2014/main" id="{84B1F105-3C29-4561-BFA2-568B2594CB54}"/>
              </a:ext>
            </a:extLst>
          </p:cNvPr>
          <p:cNvCxnSpPr>
            <a:cxnSpLocks/>
          </p:cNvCxnSpPr>
          <p:nvPr/>
        </p:nvCxnSpPr>
        <p:spPr>
          <a:xfrm flipH="1">
            <a:off x="6085332" y="1965764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="" xmlns:a16="http://schemas.microsoft.com/office/drawing/2014/main" id="{5F8E2525-5D6A-4A57-929C-46518C4CF173}"/>
              </a:ext>
            </a:extLst>
          </p:cNvPr>
          <p:cNvCxnSpPr>
            <a:cxnSpLocks/>
          </p:cNvCxnSpPr>
          <p:nvPr/>
        </p:nvCxnSpPr>
        <p:spPr>
          <a:xfrm flipV="1">
            <a:off x="7533132" y="1965764"/>
            <a:ext cx="0" cy="100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8FE3F64F-1244-4F31-911C-0F426DE8A5CC}"/>
              </a:ext>
            </a:extLst>
          </p:cNvPr>
          <p:cNvSpPr/>
          <p:nvPr/>
        </p:nvSpPr>
        <p:spPr>
          <a:xfrm>
            <a:off x="6849998" y="2982036"/>
            <a:ext cx="1366267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 Statistics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="" xmlns:a16="http://schemas.microsoft.com/office/drawing/2014/main" id="{80781689-EF34-4D39-AB5D-E72384ADEBA4}"/>
              </a:ext>
            </a:extLst>
          </p:cNvPr>
          <p:cNvCxnSpPr/>
          <p:nvPr/>
        </p:nvCxnSpPr>
        <p:spPr>
          <a:xfrm>
            <a:off x="1290066" y="4604129"/>
            <a:ext cx="614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8FE3F64F-1244-4F31-911C-0F426DE8A5CC}"/>
              </a:ext>
            </a:extLst>
          </p:cNvPr>
          <p:cNvSpPr/>
          <p:nvPr/>
        </p:nvSpPr>
        <p:spPr>
          <a:xfrm>
            <a:off x="1941286" y="4329643"/>
            <a:ext cx="1335314" cy="615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Security Code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="" xmlns:a16="http://schemas.microsoft.com/office/drawing/2014/main" id="{C8EC79F3-A542-433A-95FA-DBEDD535F08E}"/>
              </a:ext>
            </a:extLst>
          </p:cNvPr>
          <p:cNvCxnSpPr/>
          <p:nvPr/>
        </p:nvCxnSpPr>
        <p:spPr>
          <a:xfrm flipH="1">
            <a:off x="3257757" y="5437347"/>
            <a:ext cx="767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8FE3F64F-1244-4F31-911C-0F426DE8A5CC}"/>
              </a:ext>
            </a:extLst>
          </p:cNvPr>
          <p:cNvSpPr/>
          <p:nvPr/>
        </p:nvSpPr>
        <p:spPr>
          <a:xfrm>
            <a:off x="2590100" y="5620590"/>
            <a:ext cx="1335314" cy="615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Class Statistics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C8EC79F3-A542-433A-95FA-DBEDD535F08E}"/>
              </a:ext>
            </a:extLst>
          </p:cNvPr>
          <p:cNvCxnSpPr/>
          <p:nvPr/>
        </p:nvCxnSpPr>
        <p:spPr>
          <a:xfrm flipV="1">
            <a:off x="3257756" y="5437347"/>
            <a:ext cx="0" cy="176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>
          <a:xfrm>
            <a:off x="609600" y="667404"/>
            <a:ext cx="8353098" cy="603819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main screen will have 3 menu -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Admin / Teacher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Student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Public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 Admin / Teacher menu , there are operations like add a new student record , search for a student record , modify a record , delete a record , display all records and class statistics. </a:t>
            </a:r>
            <a:endParaRPr lang="en-US" dirty="0"/>
          </a:p>
          <a:p>
            <a:r>
              <a:rPr lang="en-US" dirty="0" smtClean="0"/>
              <a:t>In class statistics , we can check the ascending order of percentage of student and check percentage wise list of students.</a:t>
            </a:r>
          </a:p>
          <a:p>
            <a:r>
              <a:rPr lang="en-US" dirty="0" smtClean="0"/>
              <a:t>In Student menu , the students can see their report cards by entering roll no. and security code and also can see class statistics.</a:t>
            </a:r>
          </a:p>
          <a:p>
            <a:r>
              <a:rPr lang="en-US" dirty="0" smtClean="0"/>
              <a:t>In public menu , the person other than student or teacher are able to check the class statistics 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7</a:t>
            </a:fld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42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Output – Admin / Teacher menu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Admin / Teacher menu</a:t>
            </a:r>
            <a:r>
              <a:rPr lang="en-US" dirty="0" smtClean="0"/>
              <a:t> </a:t>
            </a:r>
            <a:r>
              <a:rPr lang="en-US" dirty="0"/>
              <a:t>include :-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AutoNum type="arabicPeriod"/>
            </a:pPr>
            <a:r>
              <a:rPr lang="en-IN" sz="1600" b="1" dirty="0" smtClean="0"/>
              <a:t>Create </a:t>
            </a:r>
            <a:r>
              <a:rPr lang="en-IN" sz="1600" b="1" dirty="0"/>
              <a:t>student report card record</a:t>
            </a:r>
            <a:r>
              <a:rPr lang="en-IN" sz="1600" b="1" dirty="0" smtClean="0"/>
              <a:t>:  </a:t>
            </a:r>
            <a:r>
              <a:rPr lang="en-IN" sz="1600" dirty="0"/>
              <a:t>This feature creates a new student record containing him/her</a:t>
            </a:r>
            <a:r>
              <a:rPr lang="en-IN" sz="1600" dirty="0" smtClean="0"/>
              <a:t> </a:t>
            </a:r>
            <a:r>
              <a:rPr lang="en-IN" sz="1600" dirty="0"/>
              <a:t>marks</a:t>
            </a:r>
            <a:r>
              <a:rPr lang="en-IN" sz="1600" dirty="0" smtClean="0"/>
              <a:t>.. the </a:t>
            </a:r>
            <a:r>
              <a:rPr lang="en-IN" sz="1600" dirty="0"/>
              <a:t>information to be provided are the name and roll no. of the student, and the marks obtained by him/her in </a:t>
            </a:r>
            <a:r>
              <a:rPr lang="en-IN" sz="1600" dirty="0" smtClean="0"/>
              <a:t>subjects.</a:t>
            </a:r>
          </a:p>
          <a:p>
            <a:pPr>
              <a:buAutoNum type="arabicPeriod"/>
            </a:pPr>
            <a:endParaRPr lang="en-IN" sz="1600" dirty="0" smtClean="0"/>
          </a:p>
          <a:p>
            <a:pPr marL="0" indent="0">
              <a:buNone/>
            </a:pPr>
            <a:r>
              <a:rPr lang="en-US" sz="1600" b="1" dirty="0" smtClean="0"/>
              <a:t>2.  Class </a:t>
            </a:r>
            <a:r>
              <a:rPr lang="en-US" sz="1600" b="1" dirty="0"/>
              <a:t>Statistics : </a:t>
            </a:r>
            <a:r>
              <a:rPr lang="en-US" sz="1600" dirty="0"/>
              <a:t>Sorting the all data will give the descending order of the percentage and the marks </a:t>
            </a:r>
            <a:r>
              <a:rPr lang="en-US" sz="1600" dirty="0" smtClean="0"/>
              <a:t>.Also </a:t>
            </a:r>
            <a:r>
              <a:rPr lang="en-US" sz="1600" dirty="0"/>
              <a:t>displays the list of student with their percentage </a:t>
            </a:r>
            <a:endParaRPr lang="en-IN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8</a:t>
            </a:fld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86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Output – Admin / Teacher menu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Admin / Teacher menu include :-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IN" sz="1600" b="1" dirty="0" smtClean="0"/>
              <a:t>3. </a:t>
            </a:r>
            <a:r>
              <a:rPr lang="en-IN" sz="1600" b="1" dirty="0" smtClean="0"/>
              <a:t>Display </a:t>
            </a:r>
            <a:r>
              <a:rPr lang="en-IN" sz="1600" b="1" dirty="0"/>
              <a:t>all students’ grade report: </a:t>
            </a:r>
            <a:r>
              <a:rPr lang="en-IN" sz="1600" dirty="0"/>
              <a:t>This feature enlists all the students’ record saved in file. The grade report is displayed in a tabular form with roll no. and name of the students, marks achieved in the </a:t>
            </a:r>
            <a:r>
              <a:rPr lang="en-IN" sz="1600" dirty="0" smtClean="0"/>
              <a:t>subjects</a:t>
            </a:r>
            <a:r>
              <a:rPr lang="en-IN" sz="1600" dirty="0"/>
              <a:t>, and the grade and percentage obtained by them. </a:t>
            </a:r>
            <a:endParaRPr lang="en-IN" sz="1600" dirty="0" smtClean="0"/>
          </a:p>
          <a:p>
            <a:pPr marL="0" indent="0">
              <a:buNone/>
            </a:pPr>
            <a:endParaRPr lang="en-IN" sz="1600" dirty="0" smtClean="0"/>
          </a:p>
          <a:p>
            <a:pPr marL="0" indent="0">
              <a:buNone/>
            </a:pPr>
            <a:r>
              <a:rPr lang="en-IN" sz="1600" b="1" dirty="0" smtClean="0"/>
              <a:t>4. </a:t>
            </a:r>
            <a:r>
              <a:rPr lang="en-IN" sz="1600" b="1" dirty="0"/>
              <a:t>Read specific student’s report card record: </a:t>
            </a:r>
            <a:r>
              <a:rPr lang="en-IN" sz="1600" dirty="0"/>
              <a:t>This feature is same as the one explained above, except it shows the progress report and relevant data related to a particular student. </a:t>
            </a:r>
          </a:p>
          <a:p>
            <a:pPr marL="0" indent="0">
              <a:buNone/>
            </a:pPr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9</a:t>
            </a:fld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74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1039</Words>
  <Application>Microsoft Office PowerPoint</Application>
  <PresentationFormat>On-screen Show (4:3)</PresentationFormat>
  <Paragraphs>167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COURSE PROJECT Student Report Card System</vt:lpstr>
      <vt:lpstr>Content</vt:lpstr>
      <vt:lpstr>Introduction</vt:lpstr>
      <vt:lpstr>Project Objective</vt:lpstr>
      <vt:lpstr>Domain , Technology , Tools</vt:lpstr>
      <vt:lpstr>Flow Chart</vt:lpstr>
      <vt:lpstr>Results</vt:lpstr>
      <vt:lpstr>Output – Admin / Teacher menu</vt:lpstr>
      <vt:lpstr>Output – Admin / Teacher menu</vt:lpstr>
      <vt:lpstr>Output – Admin / Teacher menu</vt:lpstr>
      <vt:lpstr>Output – Student  &amp; Public menu</vt:lpstr>
      <vt:lpstr>Result Image</vt:lpstr>
      <vt:lpstr>Result Image</vt:lpstr>
      <vt:lpstr>Result Image</vt:lpstr>
      <vt:lpstr>Result Image</vt:lpstr>
      <vt:lpstr>Result Image</vt:lpstr>
      <vt:lpstr>Result Image</vt:lpstr>
      <vt:lpstr>Result Image</vt:lpstr>
      <vt:lpstr>Result Image</vt:lpstr>
      <vt:lpstr>Result Image</vt:lpstr>
      <vt:lpstr>Result Image</vt:lpstr>
      <vt:lpstr>Result Image</vt:lpstr>
      <vt:lpstr>Result Image</vt:lpstr>
      <vt:lpstr>Future scope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PRANAV</cp:lastModifiedBy>
  <cp:revision>118</cp:revision>
  <dcterms:created xsi:type="dcterms:W3CDTF">2006-08-16T00:00:00Z</dcterms:created>
  <dcterms:modified xsi:type="dcterms:W3CDTF">2021-05-28T14:54:05Z</dcterms:modified>
</cp:coreProperties>
</file>