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1525" r:id="rId2"/>
    <p:sldId id="1523" r:id="rId3"/>
    <p:sldId id="1535" r:id="rId4"/>
    <p:sldId id="1538" r:id="rId5"/>
    <p:sldId id="1540" r:id="rId6"/>
    <p:sldId id="1541" r:id="rId7"/>
    <p:sldId id="1547" r:id="rId8"/>
    <p:sldId id="1542" r:id="rId9"/>
    <p:sldId id="1548" r:id="rId10"/>
    <p:sldId id="1549" r:id="rId11"/>
    <p:sldId id="1546" r:id="rId12"/>
    <p:sldId id="1550" r:id="rId13"/>
    <p:sldId id="1543" r:id="rId14"/>
    <p:sldId id="1545" r:id="rId15"/>
    <p:sldId id="1544" r:id="rId16"/>
    <p:sldId id="1551" r:id="rId17"/>
    <p:sldId id="1552" r:id="rId18"/>
    <p:sldId id="1553" r:id="rId19"/>
    <p:sldId id="1554" r:id="rId20"/>
    <p:sldId id="1555" r:id="rId21"/>
    <p:sldId id="1556" r:id="rId22"/>
    <p:sldId id="1557" r:id="rId23"/>
    <p:sldId id="1558" r:id="rId24"/>
    <p:sldId id="1559" r:id="rId25"/>
    <p:sldId id="1560" r:id="rId26"/>
    <p:sldId id="1532" r:id="rId27"/>
    <p:sldId id="153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24" autoAdjust="0"/>
  </p:normalViewPr>
  <p:slideViewPr>
    <p:cSldViewPr>
      <p:cViewPr varScale="1"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Applied Electronics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Electronics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Electronics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jtextfield" TargetMode="External"/><Relationship Id="rId2" Type="http://schemas.openxmlformats.org/officeDocument/2006/relationships/hyperlink" Target="https://www.javatpoint.com/java-swing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youtu.be/M03qEx6BYkM" TargetMode="External"/><Relationship Id="rId5" Type="http://schemas.openxmlformats.org/officeDocument/2006/relationships/hyperlink" Target="https://en.wikipedia.org/wiki/Swing_(Java)" TargetMode="External"/><Relationship Id="rId4" Type="http://schemas.openxmlformats.org/officeDocument/2006/relationships/hyperlink" Target="https://www.javatpoint.com/java-jmenuitem-and-jmenu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 smtClean="0"/>
              <a:t>HA - Design</a:t>
            </a:r>
            <a:br>
              <a:rPr lang="en-IN" dirty="0" smtClean="0"/>
            </a:br>
            <a:r>
              <a:rPr lang="en-IN" dirty="0" smtClean="0"/>
              <a:t>Text editor using Swing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7943" y="3863115"/>
            <a:ext cx="6400800" cy="533400"/>
          </a:xfrm>
        </p:spPr>
        <p:txBody>
          <a:bodyPr>
            <a:normAutofit/>
          </a:bodyPr>
          <a:lstStyle/>
          <a:p>
            <a:pPr algn="r"/>
            <a:r>
              <a:rPr lang="en-IN" sz="2800" dirty="0" smtClean="0">
                <a:solidFill>
                  <a:srgbClr val="C00000"/>
                </a:solidFill>
              </a:rPr>
              <a:t>Guide :Prof. </a:t>
            </a:r>
            <a:r>
              <a:rPr lang="en-IN" sz="2800" dirty="0" err="1" smtClean="0">
                <a:solidFill>
                  <a:srgbClr val="C00000"/>
                </a:solidFill>
              </a:rPr>
              <a:t>Dnyaneshwar</a:t>
            </a:r>
            <a:r>
              <a:rPr lang="en-IN" sz="2800" dirty="0" smtClean="0">
                <a:solidFill>
                  <a:srgbClr val="C00000"/>
                </a:solidFill>
              </a:rPr>
              <a:t> </a:t>
            </a:r>
            <a:r>
              <a:rPr lang="en-IN" sz="2800" dirty="0" err="1" smtClean="0">
                <a:solidFill>
                  <a:srgbClr val="C00000"/>
                </a:solidFill>
              </a:rPr>
              <a:t>Kanade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93743" y="4396515"/>
            <a:ext cx="5715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Student Names :</a:t>
            </a:r>
          </a:p>
          <a:p>
            <a:r>
              <a:rPr lang="en-IN" dirty="0" smtClean="0"/>
              <a:t>	</a:t>
            </a:r>
            <a:r>
              <a:rPr lang="en-IN" dirty="0"/>
              <a:t>1.  D26   </a:t>
            </a:r>
            <a:r>
              <a:rPr lang="en-IN" dirty="0" err="1"/>
              <a:t>Aayush</a:t>
            </a:r>
            <a:r>
              <a:rPr lang="en-IN" dirty="0"/>
              <a:t> </a:t>
            </a:r>
            <a:r>
              <a:rPr lang="en-IN" dirty="0" err="1"/>
              <a:t>Surawar</a:t>
            </a:r>
            <a:r>
              <a:rPr lang="en-IN" dirty="0"/>
              <a:t>           11910859</a:t>
            </a:r>
          </a:p>
          <a:p>
            <a:r>
              <a:rPr lang="en-IN" dirty="0"/>
              <a:t>	2.  D27   Samarth </a:t>
            </a:r>
            <a:r>
              <a:rPr lang="en-IN" dirty="0" err="1"/>
              <a:t>Takbhate</a:t>
            </a:r>
            <a:r>
              <a:rPr lang="en-IN" dirty="0"/>
              <a:t>       11910739 </a:t>
            </a:r>
          </a:p>
          <a:p>
            <a:r>
              <a:rPr lang="en-IN" dirty="0"/>
              <a:t>	3.  D30   </a:t>
            </a:r>
            <a:r>
              <a:rPr lang="en-IN" dirty="0" err="1"/>
              <a:t>Gopal</a:t>
            </a:r>
            <a:r>
              <a:rPr lang="en-IN" dirty="0"/>
              <a:t> </a:t>
            </a:r>
            <a:r>
              <a:rPr lang="en-IN" dirty="0" err="1"/>
              <a:t>Tapadiya</a:t>
            </a:r>
            <a:r>
              <a:rPr lang="en-IN" dirty="0"/>
              <a:t>            11911318 </a:t>
            </a:r>
          </a:p>
          <a:p>
            <a:r>
              <a:rPr lang="en-IN" dirty="0"/>
              <a:t>	4.  D31   </a:t>
            </a:r>
            <a:r>
              <a:rPr lang="en-IN" dirty="0" err="1"/>
              <a:t>Shivam</a:t>
            </a:r>
            <a:r>
              <a:rPr lang="en-IN" dirty="0"/>
              <a:t> </a:t>
            </a:r>
            <a:r>
              <a:rPr lang="en-IN" dirty="0" err="1"/>
              <a:t>T</a:t>
            </a:r>
            <a:r>
              <a:rPr lang="en-IN" dirty="0" err="1" smtClean="0"/>
              <a:t>apre</a:t>
            </a:r>
            <a:r>
              <a:rPr lang="en-IN" dirty="0" smtClean="0"/>
              <a:t>                </a:t>
            </a:r>
            <a:r>
              <a:rPr lang="en-IN" dirty="0"/>
              <a:t>11910774 </a:t>
            </a:r>
          </a:p>
          <a:p>
            <a:r>
              <a:rPr lang="en-US" dirty="0"/>
              <a:t>                  5. D43   </a:t>
            </a:r>
            <a:r>
              <a:rPr lang="en-IN" dirty="0" err="1"/>
              <a:t>Umesh</a:t>
            </a:r>
            <a:r>
              <a:rPr lang="en-IN" dirty="0"/>
              <a:t> </a:t>
            </a:r>
            <a:r>
              <a:rPr lang="en-IN" dirty="0" err="1"/>
              <a:t>Wanare</a:t>
            </a:r>
            <a:r>
              <a:rPr lang="en-IN" dirty="0"/>
              <a:t>            </a:t>
            </a:r>
            <a:r>
              <a:rPr lang="en-IN" dirty="0" smtClean="0"/>
              <a:t>11911112</a:t>
            </a:r>
            <a:endParaRPr lang="en-IN" dirty="0"/>
          </a:p>
          <a:p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524000" y="838199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</a:rPr>
              <a:t>Object Oriented Programming</a:t>
            </a:r>
            <a:endParaRPr lang="en-IN" sz="36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2082596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56117"/>
            <a:ext cx="2282825" cy="1712119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/>
              <a:t>Java </a:t>
            </a:r>
            <a:r>
              <a:rPr lang="en-IN" b="1" dirty="0" err="1"/>
              <a:t>JTextPane</a:t>
            </a:r>
            <a:r>
              <a:rPr lang="en-IN" b="1" dirty="0"/>
              <a:t> </a:t>
            </a:r>
            <a:r>
              <a:rPr lang="en-IN" b="1" dirty="0" smtClean="0"/>
              <a:t>:</a:t>
            </a:r>
          </a:p>
          <a:p>
            <a:endParaRPr lang="en-IN" dirty="0"/>
          </a:p>
          <a:p>
            <a:pPr marL="514350" lvl="0" indent="-514350">
              <a:buFont typeface="+mj-lt"/>
              <a:buAutoNum type="romanUcPeriod"/>
            </a:pPr>
            <a:r>
              <a:rPr lang="en-IN" sz="1600" dirty="0" err="1"/>
              <a:t>JTextPane</a:t>
            </a:r>
            <a:r>
              <a:rPr lang="en-IN" sz="1600" dirty="0"/>
              <a:t> is a subclass of </a:t>
            </a:r>
            <a:r>
              <a:rPr lang="en-IN" sz="1600" dirty="0" err="1"/>
              <a:t>JEditorPane</a:t>
            </a:r>
            <a:r>
              <a:rPr lang="en-IN" sz="1600" dirty="0"/>
              <a:t> class. 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IN" sz="1600" dirty="0" err="1"/>
              <a:t>JTextPane</a:t>
            </a:r>
            <a:r>
              <a:rPr lang="en-IN" sz="1600" dirty="0"/>
              <a:t> is used for styled document with embedded images and components. 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IN" sz="1600" dirty="0"/>
              <a:t>It is text component that can be marked up with attributes that are represented graphically.</a:t>
            </a:r>
          </a:p>
          <a:p>
            <a:pPr marL="514350" lvl="0" indent="-514350">
              <a:buFont typeface="+mj-lt"/>
              <a:buAutoNum type="romanUcPeriod"/>
            </a:pPr>
            <a:r>
              <a:rPr lang="en-IN" sz="1600" dirty="0" err="1" smtClean="0"/>
              <a:t>JTextPane</a:t>
            </a:r>
            <a:r>
              <a:rPr lang="en-IN" sz="1600" dirty="0" smtClean="0"/>
              <a:t> </a:t>
            </a:r>
            <a:r>
              <a:rPr lang="en-IN" sz="1600" dirty="0"/>
              <a:t>uses a </a:t>
            </a:r>
            <a:r>
              <a:rPr lang="en-IN" sz="1600" dirty="0" err="1"/>
              <a:t>DefaultStyledDocument</a:t>
            </a:r>
            <a:r>
              <a:rPr lang="en-IN" sz="1600" dirty="0"/>
              <a:t> as its default model.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10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74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609600" y="667404"/>
            <a:ext cx="8353098" cy="367599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IN" sz="1800" dirty="0"/>
              <a:t>Following are the features added to the text editor with their functions:</a:t>
            </a:r>
          </a:p>
          <a:p>
            <a:pPr marL="0" lvl="0" indent="0">
              <a:buNone/>
            </a:pPr>
            <a:r>
              <a:rPr lang="en-IN" sz="1600" dirty="0"/>
              <a:t>The menu added to the </a:t>
            </a:r>
            <a:r>
              <a:rPr lang="en-IN" sz="1600" dirty="0" err="1"/>
              <a:t>menubars</a:t>
            </a:r>
            <a:r>
              <a:rPr lang="en-IN" sz="1600" dirty="0"/>
              <a:t>-</a:t>
            </a:r>
          </a:p>
          <a:p>
            <a:pPr marL="0" lvl="0" indent="0">
              <a:buNone/>
            </a:pPr>
            <a:r>
              <a:rPr lang="en-IN" sz="1600" dirty="0" smtClean="0"/>
              <a:t>1)</a:t>
            </a:r>
            <a:r>
              <a:rPr lang="en-IN" sz="1600" b="1" dirty="0" smtClean="0"/>
              <a:t> File </a:t>
            </a:r>
            <a:r>
              <a:rPr lang="en-IN" sz="1600" dirty="0"/>
              <a:t>: It includes 5 </a:t>
            </a:r>
            <a:r>
              <a:rPr lang="en-IN" sz="1600" dirty="0" err="1"/>
              <a:t>menuitems</a:t>
            </a:r>
            <a:r>
              <a:rPr lang="en-IN" sz="1600" dirty="0"/>
              <a:t> –</a:t>
            </a:r>
          </a:p>
          <a:p>
            <a:pPr lvl="0"/>
            <a:r>
              <a:rPr lang="en-IN" sz="1600" b="1" dirty="0"/>
              <a:t>New</a:t>
            </a:r>
            <a:r>
              <a:rPr lang="en-IN" sz="1600" dirty="0"/>
              <a:t> : This </a:t>
            </a:r>
            <a:r>
              <a:rPr lang="en-IN" sz="1600" dirty="0" err="1"/>
              <a:t>menuitem</a:t>
            </a:r>
            <a:r>
              <a:rPr lang="en-IN" sz="1600" dirty="0"/>
              <a:t> is used to create a new blank file.</a:t>
            </a:r>
          </a:p>
          <a:p>
            <a:pPr lvl="0"/>
            <a:r>
              <a:rPr lang="en-IN" sz="1600" b="1" dirty="0"/>
              <a:t>Open </a:t>
            </a:r>
            <a:r>
              <a:rPr lang="en-IN" sz="1600" dirty="0"/>
              <a:t>: This </a:t>
            </a:r>
            <a:r>
              <a:rPr lang="en-IN" sz="1600" dirty="0" err="1"/>
              <a:t>menuitem</a:t>
            </a:r>
            <a:r>
              <a:rPr lang="en-IN" sz="1600" dirty="0"/>
              <a:t> is used to open a file.</a:t>
            </a:r>
          </a:p>
          <a:p>
            <a:pPr fontAlgn="base"/>
            <a:r>
              <a:rPr lang="en-IN" sz="1600" b="1" dirty="0"/>
              <a:t>Save </a:t>
            </a:r>
            <a:r>
              <a:rPr lang="en-IN" sz="1600" dirty="0"/>
              <a:t>: This </a:t>
            </a:r>
            <a:r>
              <a:rPr lang="en-IN" sz="1600" dirty="0" err="1"/>
              <a:t>menuitem</a:t>
            </a:r>
            <a:r>
              <a:rPr lang="en-IN" sz="1600" dirty="0"/>
              <a:t> is used to save a file.</a:t>
            </a:r>
          </a:p>
          <a:p>
            <a:pPr fontAlgn="base"/>
            <a:r>
              <a:rPr lang="en-IN" sz="1600" b="1" dirty="0"/>
              <a:t>Print</a:t>
            </a:r>
            <a:r>
              <a:rPr lang="en-IN" sz="1600" dirty="0"/>
              <a:t> : </a:t>
            </a:r>
            <a:r>
              <a:rPr lang="en-US" sz="1600" dirty="0"/>
              <a:t>This </a:t>
            </a:r>
            <a:r>
              <a:rPr lang="en-US" sz="1600" dirty="0" err="1"/>
              <a:t>menuitem</a:t>
            </a:r>
            <a:r>
              <a:rPr lang="en-US" sz="1600" dirty="0"/>
              <a:t> is used to print the components of the text area.</a:t>
            </a:r>
            <a:endParaRPr lang="en-IN" sz="1600" dirty="0"/>
          </a:p>
          <a:p>
            <a:pPr fontAlgn="base"/>
            <a:r>
              <a:rPr lang="en-IN" sz="1600" b="1" dirty="0"/>
              <a:t>Exit</a:t>
            </a:r>
            <a:r>
              <a:rPr lang="en-IN" sz="1600" dirty="0"/>
              <a:t> : This </a:t>
            </a:r>
            <a:r>
              <a:rPr lang="en-IN" sz="1600" dirty="0" err="1"/>
              <a:t>menuitem</a:t>
            </a:r>
            <a:r>
              <a:rPr lang="en-IN" sz="1600" dirty="0"/>
              <a:t> closes the frame</a:t>
            </a:r>
            <a:r>
              <a:rPr lang="en-IN" sz="1600" dirty="0" smtClean="0"/>
              <a:t>.</a:t>
            </a:r>
          </a:p>
          <a:p>
            <a:pPr marL="0" indent="0" fontAlgn="base">
              <a:buNone/>
            </a:pPr>
            <a:endParaRPr lang="en-IN" sz="1600" dirty="0"/>
          </a:p>
          <a:p>
            <a:pPr marL="0" lvl="0" indent="0" fontAlgn="base">
              <a:buNone/>
            </a:pPr>
            <a:r>
              <a:rPr lang="en-IN" sz="1600" dirty="0" smtClean="0"/>
              <a:t>2) </a:t>
            </a:r>
            <a:r>
              <a:rPr lang="en-IN" sz="1600" b="1" dirty="0" smtClean="0"/>
              <a:t>Edit</a:t>
            </a:r>
            <a:r>
              <a:rPr lang="en-IN" sz="1600" dirty="0" smtClean="0"/>
              <a:t> </a:t>
            </a:r>
            <a:r>
              <a:rPr lang="en-IN" sz="1600" dirty="0"/>
              <a:t>: It includes 3 </a:t>
            </a:r>
            <a:r>
              <a:rPr lang="en-IN" sz="1600" dirty="0" err="1"/>
              <a:t>menuitems</a:t>
            </a:r>
            <a:r>
              <a:rPr lang="en-IN" sz="1600" dirty="0"/>
              <a:t> –</a:t>
            </a:r>
          </a:p>
          <a:p>
            <a:pPr lvl="0"/>
            <a:r>
              <a:rPr lang="en-IN" sz="1600" b="1" dirty="0"/>
              <a:t>Cut</a:t>
            </a:r>
            <a:r>
              <a:rPr lang="en-IN" sz="1600" dirty="0"/>
              <a:t> : This </a:t>
            </a:r>
            <a:r>
              <a:rPr lang="en-IN" sz="1600" dirty="0" err="1"/>
              <a:t>menuitem</a:t>
            </a:r>
            <a:r>
              <a:rPr lang="en-IN" sz="1600" dirty="0"/>
              <a:t> is to cut the selected area and copy it to </a:t>
            </a:r>
            <a:r>
              <a:rPr lang="en-IN" sz="1600" dirty="0" smtClean="0"/>
              <a:t>clipboard</a:t>
            </a:r>
            <a:r>
              <a:rPr lang="en-IN" sz="1600" dirty="0"/>
              <a:t>.</a:t>
            </a:r>
          </a:p>
          <a:p>
            <a:pPr lvl="0"/>
            <a:r>
              <a:rPr lang="en-IN" sz="1600" b="1" dirty="0"/>
              <a:t>Copy</a:t>
            </a:r>
            <a:r>
              <a:rPr lang="en-IN" sz="1600" dirty="0"/>
              <a:t> : </a:t>
            </a:r>
            <a:r>
              <a:rPr lang="en-US" sz="1600" dirty="0"/>
              <a:t>This </a:t>
            </a:r>
            <a:r>
              <a:rPr lang="en-US" sz="1600" dirty="0" err="1"/>
              <a:t>menuitem</a:t>
            </a:r>
            <a:r>
              <a:rPr lang="en-US" sz="1600" dirty="0"/>
              <a:t> is to copy the selected area to the clipboard.</a:t>
            </a:r>
            <a:endParaRPr lang="en-IN" sz="1600" dirty="0"/>
          </a:p>
          <a:p>
            <a:pPr lvl="0"/>
            <a:r>
              <a:rPr lang="en-IN" sz="1600" b="1" dirty="0"/>
              <a:t>Paste</a:t>
            </a:r>
            <a:r>
              <a:rPr lang="en-IN" sz="1600" dirty="0"/>
              <a:t> : This </a:t>
            </a:r>
            <a:r>
              <a:rPr lang="en-IN" sz="1600" dirty="0" err="1"/>
              <a:t>menuitem</a:t>
            </a:r>
            <a:r>
              <a:rPr lang="en-IN" sz="1600" dirty="0"/>
              <a:t> is to paste the text from the clipboard to the text area</a:t>
            </a:r>
            <a:r>
              <a:rPr lang="en-IN" sz="1600" dirty="0" smtClean="0"/>
              <a:t>.</a:t>
            </a:r>
          </a:p>
          <a:p>
            <a:pPr marL="0" lvl="0" indent="0">
              <a:buNone/>
            </a:pPr>
            <a:endParaRPr lang="en-IN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11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marL="0" lvl="0" indent="0">
              <a:buNone/>
            </a:pPr>
            <a:endParaRPr lang="en-IN" b="1" dirty="0" smtClean="0"/>
          </a:p>
          <a:p>
            <a:pPr marL="0" lvl="0" indent="0">
              <a:buNone/>
            </a:pPr>
            <a:r>
              <a:rPr lang="en-IN" b="1" dirty="0" smtClean="0"/>
              <a:t>The </a:t>
            </a:r>
            <a:r>
              <a:rPr lang="en-IN" b="1" dirty="0"/>
              <a:t>buttons added to panel </a:t>
            </a:r>
            <a:r>
              <a:rPr lang="en-IN" b="1" dirty="0" smtClean="0"/>
              <a:t>–</a:t>
            </a:r>
          </a:p>
          <a:p>
            <a:pPr marL="0" lvl="0" indent="0">
              <a:buNone/>
            </a:pPr>
            <a:endParaRPr lang="en-IN" b="1" dirty="0"/>
          </a:p>
          <a:p>
            <a:r>
              <a:rPr lang="en-IN" b="1" dirty="0"/>
              <a:t>Bold : </a:t>
            </a:r>
            <a:r>
              <a:rPr lang="en-IN" dirty="0"/>
              <a:t>To bold the text</a:t>
            </a:r>
          </a:p>
          <a:p>
            <a:pPr fontAlgn="base"/>
            <a:r>
              <a:rPr lang="en-IN" b="1" dirty="0"/>
              <a:t>Italic : </a:t>
            </a:r>
            <a:r>
              <a:rPr lang="en-IN" dirty="0"/>
              <a:t>To Italic the text</a:t>
            </a:r>
          </a:p>
          <a:p>
            <a:pPr fontAlgn="base"/>
            <a:r>
              <a:rPr lang="en-IN" b="1" dirty="0"/>
              <a:t>Underline : </a:t>
            </a:r>
            <a:r>
              <a:rPr lang="en-IN" dirty="0"/>
              <a:t>To underline the text</a:t>
            </a:r>
          </a:p>
          <a:p>
            <a:pPr fontAlgn="base"/>
            <a:r>
              <a:rPr lang="en-IN" b="1" dirty="0"/>
              <a:t>Set </a:t>
            </a:r>
            <a:r>
              <a:rPr lang="en-IN" b="1" dirty="0" err="1"/>
              <a:t>Color</a:t>
            </a:r>
            <a:r>
              <a:rPr lang="en-IN" b="1" dirty="0"/>
              <a:t>: </a:t>
            </a:r>
            <a:r>
              <a:rPr lang="en-IN" dirty="0"/>
              <a:t>To change the </a:t>
            </a:r>
            <a:r>
              <a:rPr lang="en-IN" dirty="0" err="1"/>
              <a:t>color</a:t>
            </a:r>
            <a:r>
              <a:rPr lang="en-IN" dirty="0"/>
              <a:t> of text.</a:t>
            </a:r>
          </a:p>
          <a:p>
            <a:pPr lvl="0"/>
            <a:r>
              <a:rPr lang="en-IN" b="1" dirty="0"/>
              <a:t>Undo:</a:t>
            </a:r>
            <a:r>
              <a:rPr lang="en-IN" dirty="0"/>
              <a:t> To undo the action.</a:t>
            </a:r>
          </a:p>
          <a:p>
            <a:pPr lvl="0"/>
            <a:r>
              <a:rPr lang="en-IN" b="1" dirty="0"/>
              <a:t>Redo: </a:t>
            </a:r>
            <a:r>
              <a:rPr lang="en-IN" dirty="0"/>
              <a:t>To redo the action.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95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Text Editor Frame</a:t>
            </a: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82" y="1192895"/>
            <a:ext cx="6599238" cy="410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6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14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 Menu</a:t>
            </a:r>
            <a:endParaRPr lang="en-IN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82" y="1343162"/>
            <a:ext cx="6599238" cy="380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6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15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</a:t>
            </a:r>
            <a:endParaRPr lang="en-IN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80" y="1345702"/>
            <a:ext cx="6670040" cy="379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63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16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Save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60" y="1343162"/>
            <a:ext cx="6289040" cy="380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6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17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Print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2" y="1343162"/>
            <a:ext cx="6446838" cy="3804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6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18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Edit Menu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78" y="1120395"/>
            <a:ext cx="6441440" cy="4250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6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19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Bold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122935"/>
            <a:ext cx="6593840" cy="4245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6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Content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E674E32-7A29-496C-AAED-9D3511E24D63}"/>
              </a:ext>
            </a:extLst>
          </p:cNvPr>
          <p:cNvSpPr txBox="1"/>
          <p:nvPr/>
        </p:nvSpPr>
        <p:spPr>
          <a:xfrm>
            <a:off x="685800" y="762000"/>
            <a:ext cx="815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 Problem Statement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Domain : Design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Outputs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Future Scope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References</a:t>
            </a:r>
            <a:endParaRPr lang="en-IN" sz="2400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20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Italic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882" y="1143000"/>
            <a:ext cx="6675438" cy="4060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6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21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Underline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522" y="1217968"/>
            <a:ext cx="6593840" cy="40549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6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22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 color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954" y="997564"/>
            <a:ext cx="6865293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6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543050" y="3371850"/>
            <a:ext cx="6286500" cy="3429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20000"/>
              </a:spcBef>
              <a:spcAft>
                <a:spcPct val="20000"/>
              </a:spcAft>
              <a:defRPr/>
            </a:pPr>
            <a:endParaRPr lang="en-US" sz="3600" dirty="0">
              <a:sym typeface="Symbol" pitchFamily="18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CBEB6BF-435C-4050-8916-C2A3F402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 Output</a:t>
            </a:r>
            <a:endParaRPr lang="en-IN" sz="2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8582021D-08E8-4879-942F-0C8B29BE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477000"/>
            <a:ext cx="1600200" cy="195263"/>
          </a:xfrm>
        </p:spPr>
        <p:txBody>
          <a:bodyPr/>
          <a:lstStyle/>
          <a:p>
            <a:pPr>
              <a:defRPr/>
            </a:pPr>
            <a:fld id="{02246FD1-0723-4B2F-9706-10282F2BA698}" type="slidenum">
              <a:rPr lang="en-US" smtClean="0">
                <a:latin typeface="Verdana" panose="020B0604030504040204" pitchFamily="34" charset="0"/>
                <a:ea typeface="Verdana" panose="020B0604030504040204" pitchFamily="34" charset="0"/>
              </a:rPr>
              <a:pPr>
                <a:defRPr/>
              </a:pPr>
              <a:t>23</a:t>
            </a:fld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DDC6A-CC98-4031-8339-06B98FB0F9E0}"/>
              </a:ext>
            </a:extLst>
          </p:cNvPr>
          <p:cNvSpPr/>
          <p:nvPr/>
        </p:nvSpPr>
        <p:spPr>
          <a:xfrm>
            <a:off x="685800" y="852128"/>
            <a:ext cx="8153400" cy="4786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7EDB7D0-F03B-4BEA-8CCE-9DD32957E72C}"/>
              </a:ext>
            </a:extLst>
          </p:cNvPr>
          <p:cNvSpPr txBox="1"/>
          <p:nvPr/>
        </p:nvSpPr>
        <p:spPr>
          <a:xfrm>
            <a:off x="609599" y="5715000"/>
            <a:ext cx="8242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Final </a:t>
            </a:r>
            <a:r>
              <a:rPr lang="en-US" dirty="0" smtClean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frame : </a:t>
            </a:r>
            <a:r>
              <a:rPr lang="en-US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Screenshot of frame where all features are applied</a:t>
            </a:r>
            <a:endParaRPr lang="en-IN" dirty="0">
              <a:solidFill>
                <a:srgbClr val="C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81" y="1215269"/>
            <a:ext cx="6751638" cy="4060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67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designed a text editor using java swing 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the features like open the file , save the file , print the file and open a new file 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cut , copy and paste option are also there to edit text. Additionally the Bold, Italic , Underline , Set color , undo and redo buttons are added to the panel to decorate the text with easy access.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24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pPr lvl="0"/>
            <a:endParaRPr lang="en-IN" dirty="0" smtClean="0"/>
          </a:p>
          <a:p>
            <a:pPr lvl="0"/>
            <a:r>
              <a:rPr lang="en-IN" sz="1800" dirty="0" smtClean="0"/>
              <a:t>As </a:t>
            </a:r>
            <a:r>
              <a:rPr lang="en-IN" sz="1800" dirty="0"/>
              <a:t>we can see in these design , bold , Italic , underline &amp; set </a:t>
            </a:r>
            <a:r>
              <a:rPr lang="en-IN" sz="1800" dirty="0" err="1"/>
              <a:t>color</a:t>
            </a:r>
            <a:r>
              <a:rPr lang="en-IN" sz="1800" dirty="0"/>
              <a:t> buttons are added ; so in future we can add the button to change the font of the text also we can add a feature to change the font size of text . </a:t>
            </a:r>
          </a:p>
          <a:p>
            <a:pPr lvl="0"/>
            <a:r>
              <a:rPr lang="en-IN" sz="1800" dirty="0"/>
              <a:t>There is chance to add feature like alignment of text ( i.e. Left , Middle , Right  ) .</a:t>
            </a:r>
          </a:p>
          <a:p>
            <a:pPr lvl="0"/>
            <a:r>
              <a:rPr lang="en-IN" sz="1800" dirty="0"/>
              <a:t>Also in future , we can add the feature of insert of image in the text editor . So it will be more like MS Word.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25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75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www.javatpoint.com/java-swing</a:t>
            </a:r>
            <a:r>
              <a:rPr lang="en-IN" dirty="0" smtClean="0"/>
              <a:t> </a:t>
            </a:r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www.javatpoint.com/java-jtextfield</a:t>
            </a:r>
            <a:r>
              <a:rPr lang="en-IN" dirty="0" smtClean="0"/>
              <a:t> </a:t>
            </a:r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www.javatpoint.com/java-jmenuitem-and-jmenu</a:t>
            </a:r>
            <a:r>
              <a:rPr lang="en-IN" dirty="0" smtClean="0"/>
              <a:t> </a:t>
            </a:r>
          </a:p>
          <a:p>
            <a:r>
              <a:rPr lang="en-IN" dirty="0">
                <a:hlinkClick r:id="rId5"/>
              </a:rPr>
              <a:t>https://en.wikipedia.org/wiki/Swing_(Java</a:t>
            </a:r>
            <a:r>
              <a:rPr lang="en-IN" dirty="0" smtClean="0">
                <a:hlinkClick r:id="rId5"/>
              </a:rPr>
              <a:t>)</a:t>
            </a:r>
            <a:r>
              <a:rPr lang="en-IN" dirty="0" smtClean="0"/>
              <a:t> </a:t>
            </a:r>
          </a:p>
          <a:p>
            <a:r>
              <a:rPr lang="en-IN" dirty="0">
                <a:hlinkClick r:id="rId6"/>
              </a:rPr>
              <a:t>https://</a:t>
            </a:r>
            <a:r>
              <a:rPr lang="en-IN" dirty="0" smtClean="0">
                <a:hlinkClick r:id="rId6"/>
              </a:rPr>
              <a:t>youtu.be/M03qEx6BYkM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26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27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20/04/2021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 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>
          <a:xfrm>
            <a:off x="533400" y="838200"/>
            <a:ext cx="8353098" cy="5733396"/>
          </a:xfrm>
        </p:spPr>
        <p:txBody>
          <a:bodyPr>
            <a:normAutofit/>
          </a:bodyPr>
          <a:lstStyle/>
          <a:p>
            <a:pPr fontAlgn="base"/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            To </a:t>
            </a:r>
            <a:r>
              <a:rPr lang="en-IN" dirty="0"/>
              <a:t>create a simple text editor in Java </a:t>
            </a:r>
            <a:r>
              <a:rPr lang="en-IN" dirty="0" smtClean="0"/>
              <a:t>Swing using </a:t>
            </a:r>
            <a:r>
              <a:rPr lang="en-IN" dirty="0"/>
              <a:t>a </a:t>
            </a:r>
            <a:r>
              <a:rPr lang="en-IN" dirty="0" err="1"/>
              <a:t>JTextArea</a:t>
            </a:r>
            <a:r>
              <a:rPr lang="en-IN" dirty="0"/>
              <a:t>, a </a:t>
            </a:r>
            <a:r>
              <a:rPr lang="en-IN" dirty="0" err="1"/>
              <a:t>JMenuBar</a:t>
            </a:r>
            <a:r>
              <a:rPr lang="en-IN" dirty="0"/>
              <a:t> and add </a:t>
            </a:r>
            <a:r>
              <a:rPr lang="en-IN" dirty="0" err="1"/>
              <a:t>JMenu</a:t>
            </a:r>
            <a:r>
              <a:rPr lang="en-IN" dirty="0"/>
              <a:t> to it and </a:t>
            </a:r>
            <a:r>
              <a:rPr lang="en-IN" dirty="0" err="1" smtClean="0"/>
              <a:t>JMenuItems</a:t>
            </a:r>
            <a:r>
              <a:rPr lang="en-IN" dirty="0"/>
              <a:t>. All the menu items will have </a:t>
            </a:r>
            <a:r>
              <a:rPr lang="en-IN" dirty="0" err="1"/>
              <a:t>actionListener</a:t>
            </a:r>
            <a:r>
              <a:rPr lang="en-IN" dirty="0"/>
              <a:t> to detect any action.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 descr="Creative content writing. copywriting, blogging, internet marketing. article text editing and publishing. online documents. writer, editor character. Free Vec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119651"/>
            <a:ext cx="3581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Intellij</a:t>
            </a:r>
            <a:r>
              <a:rPr lang="en-US" dirty="0" smtClean="0"/>
              <a:t> Idea compiler</a:t>
            </a:r>
          </a:p>
          <a:p>
            <a:r>
              <a:rPr lang="en-US" dirty="0" smtClean="0"/>
              <a:t>Java swing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6" name="Picture 2" descr="codelearn.io/Upload/Blog/java-swing-la-gi-63725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2751919"/>
            <a:ext cx="3933825" cy="2971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tBrains IntelliJ IDEA (@intellijidea) | Twi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8249"/>
            <a:ext cx="3390899" cy="3390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Java swing 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endParaRPr lang="en-IN" sz="1600" dirty="0"/>
          </a:p>
          <a:p>
            <a:pPr marL="400050" indent="-400050">
              <a:buFont typeface="+mj-lt"/>
              <a:buAutoNum type="romanUcPeriod"/>
            </a:pPr>
            <a:r>
              <a:rPr lang="en-IN" sz="1600" dirty="0" smtClean="0"/>
              <a:t>Java Swing is a part of Java Foundation Classes (JFC) that is used to create window-based applications. 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600" dirty="0" smtClean="0"/>
              <a:t>It is built on the top of AWT (Abstract Windowing Toolkit) API and entirely written in java.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600" dirty="0" smtClean="0"/>
              <a:t>Unlike AWT, Java Swing provides platform-independent and lightweight components.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1600" dirty="0" smtClean="0"/>
              <a:t>The </a:t>
            </a:r>
            <a:r>
              <a:rPr lang="en-IN" sz="1600" dirty="0" err="1" smtClean="0"/>
              <a:t>javax.swing</a:t>
            </a:r>
            <a:r>
              <a:rPr lang="en-IN" sz="1600" dirty="0" smtClean="0"/>
              <a:t> package provides classes for java swing API such as </a:t>
            </a:r>
            <a:r>
              <a:rPr lang="en-IN" sz="1600" dirty="0" err="1" smtClean="0"/>
              <a:t>JButton</a:t>
            </a:r>
            <a:r>
              <a:rPr lang="en-IN" sz="1600" dirty="0" smtClean="0"/>
              <a:t>, </a:t>
            </a:r>
            <a:r>
              <a:rPr lang="en-IN" sz="1600" dirty="0" err="1" smtClean="0"/>
              <a:t>JTextField</a:t>
            </a:r>
            <a:r>
              <a:rPr lang="en-IN" sz="1600" dirty="0" smtClean="0"/>
              <a:t>, </a:t>
            </a:r>
            <a:r>
              <a:rPr lang="en-IN" sz="1600" dirty="0" err="1" smtClean="0"/>
              <a:t>JTextArea</a:t>
            </a:r>
            <a:r>
              <a:rPr lang="en-IN" sz="1600" dirty="0" smtClean="0"/>
              <a:t>, </a:t>
            </a:r>
            <a:r>
              <a:rPr lang="en-IN" sz="1600" dirty="0" err="1" smtClean="0"/>
              <a:t>JRadioButton</a:t>
            </a:r>
            <a:r>
              <a:rPr lang="en-IN" sz="1600" dirty="0" smtClean="0"/>
              <a:t>, </a:t>
            </a:r>
            <a:r>
              <a:rPr lang="en-IN" sz="1600" dirty="0" err="1" smtClean="0"/>
              <a:t>JCheckbox</a:t>
            </a:r>
            <a:r>
              <a:rPr lang="en-IN" sz="1600" dirty="0" smtClean="0"/>
              <a:t>, </a:t>
            </a:r>
            <a:r>
              <a:rPr lang="en-IN" sz="1600" dirty="0" err="1" smtClean="0"/>
              <a:t>JMenu</a:t>
            </a:r>
            <a:r>
              <a:rPr lang="en-IN" sz="1600" dirty="0" smtClean="0"/>
              <a:t>, </a:t>
            </a:r>
            <a:r>
              <a:rPr lang="en-IN" sz="1600" dirty="0" err="1" smtClean="0"/>
              <a:t>JColorChooser</a:t>
            </a:r>
            <a:r>
              <a:rPr lang="en-IN" sz="1600" dirty="0" smtClean="0"/>
              <a:t> etc.</a:t>
            </a:r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Java </a:t>
            </a:r>
            <a:r>
              <a:rPr lang="en-US" b="1" dirty="0" err="1" smtClean="0"/>
              <a:t>textarea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romanUcPeriod"/>
            </a:pPr>
            <a:r>
              <a:rPr lang="en-IN" sz="1600" dirty="0" err="1"/>
              <a:t>JTextArea</a:t>
            </a:r>
            <a:r>
              <a:rPr lang="en-IN" sz="1600" dirty="0"/>
              <a:t> is a part of java Swing package </a:t>
            </a:r>
            <a:r>
              <a:rPr lang="en-IN" sz="1600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 </a:t>
            </a:r>
            <a:r>
              <a:rPr lang="en-IN" sz="1600" dirty="0"/>
              <a:t>It represents a multi line area that displays text. It is used to edit the text </a:t>
            </a:r>
            <a:r>
              <a:rPr lang="en-IN" sz="1600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err="1" smtClean="0"/>
              <a:t>JTextArea</a:t>
            </a:r>
            <a:r>
              <a:rPr lang="en-IN" sz="1600" dirty="0" smtClean="0"/>
              <a:t> </a:t>
            </a:r>
            <a:r>
              <a:rPr lang="en-IN" sz="1600" dirty="0"/>
              <a:t>inherits </a:t>
            </a:r>
            <a:r>
              <a:rPr lang="en-IN" sz="1600" dirty="0" err="1"/>
              <a:t>JComponent</a:t>
            </a:r>
            <a:r>
              <a:rPr lang="en-IN" sz="1600" dirty="0"/>
              <a:t> class. The text in </a:t>
            </a:r>
            <a:r>
              <a:rPr lang="en-IN" sz="1600" dirty="0" err="1"/>
              <a:t>JTextArea</a:t>
            </a:r>
            <a:r>
              <a:rPr lang="en-IN" sz="1600" dirty="0"/>
              <a:t> can be set to different available fonts and can be appended to new text . </a:t>
            </a:r>
            <a:endParaRPr lang="en-IN" sz="1600" dirty="0" smtClean="0"/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A </a:t>
            </a:r>
            <a:r>
              <a:rPr lang="en-IN" sz="1600" dirty="0"/>
              <a:t>text area can be customized to the need of user </a:t>
            </a:r>
            <a:r>
              <a:rPr lang="en-IN" sz="16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Java </a:t>
            </a:r>
            <a:r>
              <a:rPr lang="en-US" b="1" dirty="0" err="1"/>
              <a:t>menubar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romanUcPeriod"/>
            </a:pPr>
            <a:r>
              <a:rPr lang="en-IN" sz="1600" dirty="0" err="1"/>
              <a:t>JMenuBar</a:t>
            </a:r>
            <a:r>
              <a:rPr lang="en-IN" sz="1600" dirty="0"/>
              <a:t> is an implementation of menu bar . </a:t>
            </a:r>
            <a:endParaRPr lang="en-IN" sz="1600" dirty="0" smtClean="0"/>
          </a:p>
          <a:p>
            <a:pPr marL="514350" indent="-514350">
              <a:buFont typeface="+mj-lt"/>
              <a:buAutoNum type="romanUcPeriod"/>
            </a:pPr>
            <a:r>
              <a:rPr lang="en-IN" sz="1600" dirty="0"/>
              <a:t>T</a:t>
            </a:r>
            <a:r>
              <a:rPr lang="en-IN" sz="1600" dirty="0" smtClean="0"/>
              <a:t>he </a:t>
            </a:r>
            <a:r>
              <a:rPr lang="en-IN" sz="1600" dirty="0" err="1"/>
              <a:t>JMenuBar</a:t>
            </a:r>
            <a:r>
              <a:rPr lang="en-IN" sz="1600" dirty="0"/>
              <a:t> contains one or more </a:t>
            </a:r>
            <a:r>
              <a:rPr lang="en-IN" sz="1600" dirty="0" err="1"/>
              <a:t>JMenu</a:t>
            </a:r>
            <a:r>
              <a:rPr lang="en-IN" sz="1600" dirty="0"/>
              <a:t> objects, when the </a:t>
            </a:r>
            <a:r>
              <a:rPr lang="en-IN" sz="1600" dirty="0" err="1"/>
              <a:t>JMenu</a:t>
            </a:r>
            <a:r>
              <a:rPr lang="en-IN" sz="1600" dirty="0"/>
              <a:t> objects are selected they display a popup showing one or more </a:t>
            </a:r>
            <a:r>
              <a:rPr lang="en-IN" sz="1600" dirty="0" err="1"/>
              <a:t>JMenuItems</a:t>
            </a:r>
            <a:r>
              <a:rPr lang="en-IN" sz="1600" dirty="0"/>
              <a:t> </a:t>
            </a:r>
            <a:r>
              <a:rPr lang="en-IN" sz="1600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err="1" smtClean="0"/>
              <a:t>JMenu</a:t>
            </a:r>
            <a:r>
              <a:rPr lang="en-IN" sz="1600" dirty="0" smtClean="0"/>
              <a:t> </a:t>
            </a:r>
            <a:r>
              <a:rPr lang="en-IN" sz="1600" dirty="0"/>
              <a:t>basically represents a menu . It contains several </a:t>
            </a:r>
            <a:r>
              <a:rPr lang="en-IN" sz="1600" dirty="0" err="1"/>
              <a:t>JMenuItem</a:t>
            </a:r>
            <a:r>
              <a:rPr lang="en-IN" sz="1600" dirty="0"/>
              <a:t> </a:t>
            </a:r>
            <a:r>
              <a:rPr lang="en-IN" sz="1600" dirty="0" smtClean="0"/>
              <a:t>Object.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It </a:t>
            </a:r>
            <a:r>
              <a:rPr lang="en-IN" sz="1600" dirty="0"/>
              <a:t>may also contain </a:t>
            </a:r>
            <a:r>
              <a:rPr lang="en-IN" sz="1600" dirty="0" err="1"/>
              <a:t>JMenu</a:t>
            </a:r>
            <a:r>
              <a:rPr lang="en-IN" sz="1600" dirty="0"/>
              <a:t> Objects (or submenu).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49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Java panel :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Font typeface="+mj-lt"/>
              <a:buAutoNum type="romanUcPeriod"/>
            </a:pPr>
            <a:r>
              <a:rPr lang="en-IN" sz="1600" dirty="0" err="1"/>
              <a:t>JPanel</a:t>
            </a:r>
            <a:r>
              <a:rPr lang="en-IN" sz="1600" dirty="0"/>
              <a:t>, a part of Java Swing package, is a container that can store a group of components</a:t>
            </a:r>
            <a:r>
              <a:rPr lang="en-IN" sz="1600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The </a:t>
            </a:r>
            <a:r>
              <a:rPr lang="en-IN" sz="1600" dirty="0"/>
              <a:t>main task of </a:t>
            </a:r>
            <a:r>
              <a:rPr lang="en-IN" sz="1600" dirty="0" err="1"/>
              <a:t>JPanel</a:t>
            </a:r>
            <a:r>
              <a:rPr lang="en-IN" sz="1600" dirty="0"/>
              <a:t> is to organize components, various layouts can be set in </a:t>
            </a:r>
            <a:r>
              <a:rPr lang="en-IN" sz="1600" dirty="0" err="1"/>
              <a:t>JPanel</a:t>
            </a:r>
            <a:r>
              <a:rPr lang="en-IN" sz="1600" dirty="0"/>
              <a:t> which provide better organisation of components, however it does not have a title bar.</a:t>
            </a:r>
            <a:endParaRPr lang="en-US" sz="1600" b="1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Java swing </a:t>
            </a:r>
            <a:r>
              <a:rPr lang="en-IN" b="1" dirty="0" err="1" smtClean="0"/>
              <a:t>ActionListener</a:t>
            </a:r>
            <a:r>
              <a:rPr lang="en-IN" b="1" dirty="0" smtClean="0"/>
              <a:t>() :</a:t>
            </a:r>
          </a:p>
          <a:p>
            <a:pPr marL="0" indent="0">
              <a:buNone/>
            </a:pPr>
            <a:endParaRPr lang="en-IN" b="1" dirty="0" smtClean="0"/>
          </a:p>
          <a:p>
            <a:pPr marL="514350" indent="-514350">
              <a:buFont typeface="+mj-lt"/>
              <a:buAutoNum type="romanUcPeriod"/>
            </a:pPr>
            <a:r>
              <a:rPr lang="en-IN" sz="1600" dirty="0"/>
              <a:t>The class which processes the </a:t>
            </a:r>
            <a:r>
              <a:rPr lang="en-IN" sz="1600" dirty="0" err="1"/>
              <a:t>ActionEvent</a:t>
            </a:r>
            <a:r>
              <a:rPr lang="en-IN" sz="1600" dirty="0"/>
              <a:t> should implement this interface. </a:t>
            </a:r>
            <a:endParaRPr lang="en-IN" sz="1600" dirty="0" smtClean="0"/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The </a:t>
            </a:r>
            <a:r>
              <a:rPr lang="en-IN" sz="1600" dirty="0"/>
              <a:t>object of that class must be registered with a component. The object can be registered using the </a:t>
            </a:r>
            <a:r>
              <a:rPr lang="en-IN" sz="1600" b="1" dirty="0" err="1"/>
              <a:t>addActionListener</a:t>
            </a:r>
            <a:r>
              <a:rPr lang="en-IN" sz="1600" b="1" dirty="0"/>
              <a:t>()</a:t>
            </a:r>
            <a:r>
              <a:rPr lang="en-IN" sz="1600" dirty="0"/>
              <a:t> method</a:t>
            </a:r>
            <a:r>
              <a:rPr lang="en-IN" sz="1600" dirty="0" smtClean="0"/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1600" dirty="0" smtClean="0"/>
              <a:t> </a:t>
            </a:r>
            <a:r>
              <a:rPr lang="en-IN" sz="1600" dirty="0"/>
              <a:t>When the action event occurs, that object's </a:t>
            </a:r>
            <a:r>
              <a:rPr lang="en-IN" sz="1600" dirty="0" err="1"/>
              <a:t>actionPerformed</a:t>
            </a:r>
            <a:r>
              <a:rPr lang="en-IN" sz="1600" dirty="0"/>
              <a:t> method is invoked.</a:t>
            </a:r>
            <a:endParaRPr lang="en-IN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9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810</Words>
  <Application>Microsoft Office PowerPoint</Application>
  <PresentationFormat>On-screen Show (4:3)</PresentationFormat>
  <Paragraphs>161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HA - Design Text editor using Swing</vt:lpstr>
      <vt:lpstr>Content</vt:lpstr>
      <vt:lpstr>HA Problem Statement</vt:lpstr>
      <vt:lpstr>Tools</vt:lpstr>
      <vt:lpstr>Tools</vt:lpstr>
      <vt:lpstr>Tools</vt:lpstr>
      <vt:lpstr>Tools</vt:lpstr>
      <vt:lpstr>Tools</vt:lpstr>
      <vt:lpstr>Tools</vt:lpstr>
      <vt:lpstr>Tools</vt:lpstr>
      <vt:lpstr>Output</vt:lpstr>
      <vt:lpstr>Output</vt:lpstr>
      <vt:lpstr>Design Output</vt:lpstr>
      <vt:lpstr>Design Output</vt:lpstr>
      <vt:lpstr>Design Output</vt:lpstr>
      <vt:lpstr>Design Output</vt:lpstr>
      <vt:lpstr>Design Output</vt:lpstr>
      <vt:lpstr>Design Output</vt:lpstr>
      <vt:lpstr>Design Output</vt:lpstr>
      <vt:lpstr>Design Output</vt:lpstr>
      <vt:lpstr>Design Output</vt:lpstr>
      <vt:lpstr>Design Output</vt:lpstr>
      <vt:lpstr>Design Output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PRANAV</cp:lastModifiedBy>
  <cp:revision>112</cp:revision>
  <dcterms:created xsi:type="dcterms:W3CDTF">2006-08-16T00:00:00Z</dcterms:created>
  <dcterms:modified xsi:type="dcterms:W3CDTF">2021-06-11T08:57:39Z</dcterms:modified>
</cp:coreProperties>
</file>