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0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29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60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07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10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86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873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47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7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9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03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4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51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33D68D-0B48-4596-A03C-628BA034856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9A53-5C3D-48A4-8F73-32A814DE6B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70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32011"/>
            <a:ext cx="12192000" cy="709001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87606"/>
            <a:ext cx="4685731" cy="1517390"/>
          </a:xfrm>
        </p:spPr>
        <p:txBody>
          <a:bodyPr/>
          <a:lstStyle/>
          <a:p>
            <a:r>
              <a:rPr lang="en-US" dirty="0" smtClean="0"/>
              <a:t>AUB Kiosk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37731" y="4406059"/>
            <a:ext cx="9144000" cy="105087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 smtClean="0"/>
              <a:t>Team Members: Sarah Fakhoury,</a:t>
            </a:r>
          </a:p>
          <a:p>
            <a:pPr algn="l"/>
            <a:r>
              <a:rPr lang="en-US" sz="1600" dirty="0" smtClean="0"/>
              <a:t>Samer El Masri, Ines Badji.</a:t>
            </a:r>
          </a:p>
          <a:p>
            <a:pPr algn="l"/>
            <a:r>
              <a:rPr lang="en-US" sz="1600" dirty="0" smtClean="0"/>
              <a:t>Mentor: Dr. A. Dhaini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910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Software:</a:t>
            </a:r>
            <a:r>
              <a:rPr lang="en-US" dirty="0"/>
              <a:t> Unity 3D, </a:t>
            </a:r>
            <a:r>
              <a:rPr lang="en-US" dirty="0" err="1"/>
              <a:t>Sketchup</a:t>
            </a:r>
            <a:r>
              <a:rPr lang="en-US" dirty="0"/>
              <a:t>, </a:t>
            </a:r>
            <a:r>
              <a:rPr lang="en-US" dirty="0" smtClean="0"/>
              <a:t>Blender</a:t>
            </a:r>
          </a:p>
          <a:p>
            <a:r>
              <a:rPr lang="en-US" dirty="0" smtClean="0"/>
              <a:t>Kiosks around campus.</a:t>
            </a:r>
          </a:p>
          <a:p>
            <a:r>
              <a:rPr lang="en-US" dirty="0" smtClean="0"/>
              <a:t>3D </a:t>
            </a:r>
            <a:r>
              <a:rPr lang="en-US" dirty="0"/>
              <a:t>map of AUB’s campus (with realistic rendering of all buildings</a:t>
            </a:r>
            <a:r>
              <a:rPr lang="en-US" dirty="0" smtClean="0"/>
              <a:t>).</a:t>
            </a:r>
          </a:p>
          <a:p>
            <a:r>
              <a:rPr lang="en-US" dirty="0" smtClean="0">
                <a:effectLst/>
              </a:rPr>
              <a:t>Main Parts: On and Off Campus.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42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799" y="2425937"/>
            <a:ext cx="8910851" cy="1325563"/>
          </a:xfrm>
        </p:spPr>
        <p:txBody>
          <a:bodyPr/>
          <a:lstStyle/>
          <a:p>
            <a:r>
              <a:rPr lang="en-US" dirty="0" smtClean="0"/>
              <a:t>How The Buildings are Made?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62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AUB Kiosk</vt:lpstr>
      <vt:lpstr>Introduction</vt:lpstr>
      <vt:lpstr>How The Buildings are Made?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AUB Kiosk</dc:title>
  <dc:creator>ines</dc:creator>
  <cp:lastModifiedBy>ines</cp:lastModifiedBy>
  <cp:revision>4</cp:revision>
  <dcterms:created xsi:type="dcterms:W3CDTF">2016-03-30T13:00:06Z</dcterms:created>
  <dcterms:modified xsi:type="dcterms:W3CDTF">2016-03-30T20:33:08Z</dcterms:modified>
</cp:coreProperties>
</file>