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5" r:id="rId8"/>
    <p:sldId id="266" r:id="rId9"/>
    <p:sldId id="267" r:id="rId10"/>
    <p:sldId id="268"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04226-2B6C-440E-90C4-86DA976614F1}"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33B5E91-C5CD-4EA3-9E59-190AEA7728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04226-2B6C-440E-90C4-86DA976614F1}"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04226-2B6C-440E-90C4-86DA976614F1}"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04226-2B6C-440E-90C4-86DA976614F1}"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AF04226-2B6C-440E-90C4-86DA976614F1}" type="datetimeFigureOut">
              <a:rPr lang="en-US" smtClean="0"/>
              <a:t>4/30/2018</a:t>
            </a:fld>
            <a:endParaRPr lang="en-US"/>
          </a:p>
        </p:txBody>
      </p:sp>
      <p:sp>
        <p:nvSpPr>
          <p:cNvPr id="8" name="Slide Number Placeholder 7"/>
          <p:cNvSpPr>
            <a:spLocks noGrp="1"/>
          </p:cNvSpPr>
          <p:nvPr>
            <p:ph type="sldNum" sz="quarter" idx="11"/>
          </p:nvPr>
        </p:nvSpPr>
        <p:spPr/>
        <p:txBody>
          <a:bodyPr/>
          <a:lstStyle/>
          <a:p>
            <a:fld id="{333B5E91-C5CD-4EA3-9E59-190AEA7728D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04226-2B6C-440E-90C4-86DA976614F1}"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04226-2B6C-440E-90C4-86DA976614F1}"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F04226-2B6C-440E-90C4-86DA976614F1}"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04226-2B6C-440E-90C4-86DA976614F1}"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B5E91-C5CD-4EA3-9E59-190AEA7728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04226-2B6C-440E-90C4-86DA976614F1}"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5E91-C5CD-4EA3-9E59-190AEA7728D9}"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04226-2B6C-440E-90C4-86DA976614F1}"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33B5E91-C5CD-4EA3-9E59-190AEA7728D9}"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AF04226-2B6C-440E-90C4-86DA976614F1}" type="datetimeFigureOut">
              <a:rPr lang="en-US" smtClean="0"/>
              <a:t>4/30/2018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33B5E91-C5CD-4EA3-9E59-190AEA7728D9}"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endParaRPr lang="en-US" dirty="0"/>
          </a:p>
        </p:txBody>
      </p:sp>
      <p:sp>
        <p:nvSpPr>
          <p:cNvPr id="3" name="Subtitle 2"/>
          <p:cNvSpPr>
            <a:spLocks noGrp="1"/>
          </p:cNvSpPr>
          <p:nvPr>
            <p:ph type="subTitle" idx="1"/>
          </p:nvPr>
        </p:nvSpPr>
        <p:spPr>
          <a:xfrm>
            <a:off x="457200" y="4648200"/>
            <a:ext cx="6858000" cy="1066800"/>
          </a:xfrm>
        </p:spPr>
        <p:txBody>
          <a:bodyPr>
            <a:normAutofit fontScale="92500" lnSpcReduction="20000"/>
          </a:bodyPr>
          <a:lstStyle/>
          <a:p>
            <a:r>
              <a:rPr lang="en-US" dirty="0"/>
              <a:t>American university of </a:t>
            </a:r>
            <a:r>
              <a:rPr lang="en-US" dirty="0" err="1"/>
              <a:t>beirut</a:t>
            </a:r>
            <a:endParaRPr lang="en-US" dirty="0"/>
          </a:p>
          <a:p>
            <a:r>
              <a:rPr lang="en-US" dirty="0"/>
              <a:t>CMPS253 Final Project Demo</a:t>
            </a:r>
          </a:p>
          <a:p>
            <a:r>
              <a:rPr lang="en-US" dirty="0"/>
              <a:t>Spring 2015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825" y="895348"/>
            <a:ext cx="4762500" cy="1619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081086"/>
            <a:ext cx="1657350" cy="1247775"/>
          </a:xfrm>
          <a:prstGeom prst="rect">
            <a:avLst/>
          </a:prstGeom>
        </p:spPr>
      </p:pic>
      <p:sp>
        <p:nvSpPr>
          <p:cNvPr id="6" name="TextBox 5"/>
          <p:cNvSpPr txBox="1"/>
          <p:nvPr/>
        </p:nvSpPr>
        <p:spPr>
          <a:xfrm>
            <a:off x="2103500" y="3026865"/>
            <a:ext cx="3565400" cy="461665"/>
          </a:xfrm>
          <a:prstGeom prst="rect">
            <a:avLst/>
          </a:prstGeom>
          <a:noFill/>
        </p:spPr>
        <p:txBody>
          <a:bodyPr wrap="none" rtlCol="0">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Surf the wave of education!</a:t>
            </a:r>
          </a:p>
        </p:txBody>
      </p:sp>
    </p:spTree>
    <p:extLst>
      <p:ext uri="{BB962C8B-B14F-4D97-AF65-F5344CB8AC3E}">
        <p14:creationId xmlns:p14="http://schemas.microsoft.com/office/powerpoint/2010/main" val="37523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use cases</a:t>
            </a:r>
          </a:p>
        </p:txBody>
      </p:sp>
      <p:sp>
        <p:nvSpPr>
          <p:cNvPr id="3" name="Content Placeholder 2"/>
          <p:cNvSpPr>
            <a:spLocks noGrp="1"/>
          </p:cNvSpPr>
          <p:nvPr>
            <p:ph idx="1"/>
          </p:nvPr>
        </p:nvSpPr>
        <p:spPr/>
        <p:txBody>
          <a:bodyPr/>
          <a:lstStyle/>
          <a:p>
            <a:pPr lvl="0"/>
            <a:r>
              <a:rPr lang="en-US" dirty="0"/>
              <a:t>4) Alternative Flows:</a:t>
            </a:r>
            <a:br>
              <a:rPr lang="en-US" dirty="0"/>
            </a:br>
            <a:r>
              <a:rPr lang="en-US" dirty="0"/>
              <a:t>4.1 : Email already exists:</a:t>
            </a:r>
            <a:br>
              <a:rPr lang="en-US" dirty="0"/>
            </a:br>
            <a:r>
              <a:rPr lang="en-US" dirty="0"/>
              <a:t>         if in 3.1.2.1, the users inserts an email that already exists, the system will not register </a:t>
            </a:r>
            <a:br>
              <a:rPr lang="en-US" dirty="0"/>
            </a:br>
            <a:r>
              <a:rPr lang="en-US" dirty="0"/>
              <a:t>         the user to the website</a:t>
            </a:r>
          </a:p>
          <a:p>
            <a:r>
              <a:rPr lang="en-US" dirty="0"/>
              <a:t>4.2 : Tutor deletes a course he teaches. And the website resets his rating in that course to </a:t>
            </a:r>
            <a:br>
              <a:rPr lang="en-US" dirty="0"/>
            </a:br>
            <a:r>
              <a:rPr lang="en-US" dirty="0"/>
              <a:t>         zero.</a:t>
            </a:r>
            <a:br>
              <a:rPr lang="en-US" dirty="0"/>
            </a:br>
            <a:r>
              <a:rPr lang="en-US" dirty="0"/>
              <a:t>4.3: Tutor can temporarily activate/deactivate a course in order not to lose his rating</a:t>
            </a:r>
            <a:br>
              <a:rPr lang="en-US" dirty="0"/>
            </a:br>
            <a:r>
              <a:rPr lang="en-US" dirty="0"/>
              <a:t>4.4: Tutor Adjusts his schedule.</a:t>
            </a:r>
            <a:br>
              <a:rPr lang="en-US" dirty="0"/>
            </a:br>
            <a:endParaRPr lang="en-US" dirty="0"/>
          </a:p>
        </p:txBody>
      </p:sp>
    </p:spTree>
    <p:extLst>
      <p:ext uri="{BB962C8B-B14F-4D97-AF65-F5344CB8AC3E}">
        <p14:creationId xmlns:p14="http://schemas.microsoft.com/office/powerpoint/2010/main" val="276718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041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430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070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p:txBody>
          <a:bodyPr>
            <a:normAutofit lnSpcReduction="10000"/>
          </a:bodyPr>
          <a:lstStyle/>
          <a:p>
            <a:r>
              <a:rPr lang="en-US" dirty="0" err="1"/>
              <a:t>Mhd</a:t>
            </a:r>
            <a:r>
              <a:rPr lang="en-US" dirty="0"/>
              <a:t> Adnan Utayim:</a:t>
            </a:r>
          </a:p>
          <a:p>
            <a:pPr lvl="1"/>
            <a:r>
              <a:rPr lang="en-US" dirty="0"/>
              <a:t>Create and maintained the database functionality and implementing the data access layer </a:t>
            </a:r>
          </a:p>
          <a:p>
            <a:endParaRPr lang="en-US" dirty="0"/>
          </a:p>
          <a:p>
            <a:r>
              <a:rPr lang="en-US" dirty="0"/>
              <a:t>Samer Al Masri: </a:t>
            </a:r>
          </a:p>
          <a:p>
            <a:pPr lvl="1"/>
            <a:r>
              <a:rPr lang="en-US" dirty="0"/>
              <a:t>Integrate the data access layer with the server side. </a:t>
            </a:r>
          </a:p>
          <a:p>
            <a:pPr lvl="1"/>
            <a:r>
              <a:rPr lang="en-US" dirty="0"/>
              <a:t>Client side: send request to the server and manipulate the data dynamically </a:t>
            </a:r>
          </a:p>
          <a:p>
            <a:pPr lvl="1"/>
            <a:endParaRPr lang="en-US" dirty="0"/>
          </a:p>
          <a:p>
            <a:r>
              <a:rPr lang="en-US" dirty="0"/>
              <a:t>Sarah Tabet:</a:t>
            </a:r>
          </a:p>
          <a:p>
            <a:pPr lvl="1"/>
            <a:r>
              <a:rPr lang="en-US" dirty="0"/>
              <a:t>Design the CSS, HTML and GUI and take care of user experience </a:t>
            </a:r>
          </a:p>
          <a:p>
            <a:pPr lvl="1"/>
            <a:endParaRPr lang="en-US" dirty="0"/>
          </a:p>
        </p:txBody>
      </p:sp>
    </p:spTree>
    <p:extLst>
      <p:ext uri="{BB962C8B-B14F-4D97-AF65-F5344CB8AC3E}">
        <p14:creationId xmlns:p14="http://schemas.microsoft.com/office/powerpoint/2010/main" val="417057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p:txBody>
          <a:bodyPr>
            <a:normAutofit/>
          </a:bodyPr>
          <a:lstStyle/>
          <a:p>
            <a:r>
              <a:rPr lang="en-US" dirty="0" err="1"/>
              <a:t>Educo</a:t>
            </a:r>
            <a:r>
              <a:rPr lang="en-US" dirty="0"/>
              <a:t> is a web application that automates the tutor-finding process for AUB students in order to fasten it and so establishes an original community between students and tutors. All our tutors are interviewed before entering the community and students can find a tutor through searching by course, or by tutor and then booking an appointment according to their agreeing available times. The student also has access to the tutor’s profile where his courses taught are listed with </a:t>
            </a:r>
            <a:r>
              <a:rPr lang="en-US" dirty="0" err="1"/>
              <a:t>ther</a:t>
            </a:r>
            <a:r>
              <a:rPr lang="en-US" dirty="0"/>
              <a:t> price and has the ability to rate his tutor.</a:t>
            </a:r>
          </a:p>
        </p:txBody>
      </p:sp>
    </p:spTree>
    <p:extLst>
      <p:ext uri="{BB962C8B-B14F-4D97-AF65-F5344CB8AC3E}">
        <p14:creationId xmlns:p14="http://schemas.microsoft.com/office/powerpoint/2010/main" val="20040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p>
        </p:txBody>
      </p:sp>
      <p:sp>
        <p:nvSpPr>
          <p:cNvPr id="3" name="Content Placeholder 2"/>
          <p:cNvSpPr>
            <a:spLocks noGrp="1"/>
          </p:cNvSpPr>
          <p:nvPr>
            <p:ph idx="1"/>
          </p:nvPr>
        </p:nvSpPr>
        <p:spPr/>
        <p:txBody>
          <a:bodyPr>
            <a:normAutofit/>
          </a:bodyPr>
          <a:lstStyle/>
          <a:p>
            <a:r>
              <a:rPr lang="en-US" dirty="0"/>
              <a:t>Front End:</a:t>
            </a:r>
          </a:p>
          <a:p>
            <a:r>
              <a:rPr lang="en-US" dirty="0"/>
              <a:t>	JavaScript</a:t>
            </a:r>
          </a:p>
          <a:p>
            <a:r>
              <a:rPr lang="en-US" dirty="0"/>
              <a:t>	jQuery</a:t>
            </a:r>
          </a:p>
          <a:p>
            <a:r>
              <a:rPr lang="en-US" dirty="0"/>
              <a:t>	CSS</a:t>
            </a:r>
          </a:p>
          <a:p>
            <a:r>
              <a:rPr lang="en-US" dirty="0"/>
              <a:t>Back End:</a:t>
            </a:r>
          </a:p>
          <a:p>
            <a:r>
              <a:rPr lang="en-US" dirty="0"/>
              <a:t>	JSP</a:t>
            </a:r>
          </a:p>
          <a:p>
            <a:r>
              <a:rPr lang="en-US" dirty="0"/>
              <a:t>	MySQL</a:t>
            </a:r>
          </a:p>
          <a:p>
            <a:endParaRPr lang="en-US" dirty="0"/>
          </a:p>
        </p:txBody>
      </p:sp>
    </p:spTree>
    <p:extLst>
      <p:ext uri="{BB962C8B-B14F-4D97-AF65-F5344CB8AC3E}">
        <p14:creationId xmlns:p14="http://schemas.microsoft.com/office/powerpoint/2010/main" val="270986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status</a:t>
            </a:r>
          </a:p>
        </p:txBody>
      </p:sp>
      <p:sp>
        <p:nvSpPr>
          <p:cNvPr id="3" name="Content Placeholder 2"/>
          <p:cNvSpPr>
            <a:spLocks noGrp="1"/>
          </p:cNvSpPr>
          <p:nvPr>
            <p:ph idx="1"/>
          </p:nvPr>
        </p:nvSpPr>
        <p:spPr>
          <a:xfrm>
            <a:off x="381000" y="1600200"/>
            <a:ext cx="7696200" cy="4953000"/>
          </a:xfrm>
        </p:spPr>
        <p:txBody>
          <a:bodyPr>
            <a:normAutofit fontScale="70000" lnSpcReduction="20000"/>
          </a:bodyPr>
          <a:lstStyle/>
          <a:p>
            <a:r>
              <a:rPr lang="en-US" dirty="0"/>
              <a:t>What was not done :</a:t>
            </a:r>
          </a:p>
          <a:p>
            <a:pPr marL="342900" indent="-342900">
              <a:buFont typeface="Arial"/>
              <a:buChar char="•"/>
            </a:pPr>
            <a:r>
              <a:rPr lang="en-US" dirty="0"/>
              <a:t>The Appointments feature of the homepage .</a:t>
            </a:r>
          </a:p>
          <a:p>
            <a:pPr marL="342900" indent="-342900">
              <a:buFont typeface="Arial"/>
              <a:buChar char="•"/>
            </a:pPr>
            <a:r>
              <a:rPr lang="en-US" dirty="0"/>
              <a:t>Some features related to the interviewer account (signing up as an interviewer, see a list of interviewer applicants, accept or reject an interviewer…) .</a:t>
            </a:r>
          </a:p>
          <a:p>
            <a:pPr marL="342900" lvl="0" indent="-342900">
              <a:buFont typeface="Arial"/>
              <a:buChar char="•"/>
            </a:pPr>
            <a:r>
              <a:rPr lang="en-US" dirty="0"/>
              <a:t>Tutor cannot yet upload a CV for the interviewer to read.</a:t>
            </a:r>
          </a:p>
          <a:p>
            <a:pPr marL="342900" lvl="0" indent="-342900">
              <a:buFont typeface="Arial"/>
              <a:buChar char="•"/>
            </a:pPr>
            <a:r>
              <a:rPr lang="en-US" dirty="0"/>
              <a:t>A student cannot know the tutor’s teaching method.</a:t>
            </a:r>
          </a:p>
          <a:p>
            <a:pPr marL="342900" indent="-342900">
              <a:buFont typeface="Arial"/>
              <a:buChar char="•"/>
            </a:pPr>
            <a:r>
              <a:rPr lang="en-US" dirty="0"/>
              <a:t>A user cannot yet delete his account. </a:t>
            </a:r>
          </a:p>
          <a:p>
            <a:endParaRPr lang="en-US" dirty="0"/>
          </a:p>
          <a:p>
            <a:r>
              <a:rPr lang="en-US" dirty="0"/>
              <a:t>Known Issues: </a:t>
            </a:r>
          </a:p>
          <a:p>
            <a:pPr marL="342900" lvl="0" indent="-342900">
              <a:buFont typeface="Arial"/>
              <a:buChar char="•"/>
            </a:pPr>
            <a:r>
              <a:rPr lang="en-US" dirty="0"/>
              <a:t>The tutor cannot cancel an appointment booked by a student. </a:t>
            </a:r>
          </a:p>
          <a:p>
            <a:pPr marL="342900" indent="-342900">
              <a:buFont typeface="Arial"/>
              <a:buChar char="•"/>
            </a:pPr>
            <a:r>
              <a:rPr lang="en-US" dirty="0"/>
              <a:t>If we log in as a tutor and enter our profile, the magnifier in the search bar disappears.</a:t>
            </a:r>
          </a:p>
          <a:p>
            <a:pPr marL="342900" lvl="0" indent="-342900">
              <a:buFont typeface="Arial"/>
              <a:buChar char="•"/>
            </a:pPr>
            <a:r>
              <a:rPr lang="en-US" dirty="0"/>
              <a:t>The tutor applicant’s feedback doesn’t show in the admin’s account.</a:t>
            </a:r>
          </a:p>
          <a:p>
            <a:pPr marL="342900" lvl="0" indent="-342900">
              <a:buFont typeface="Arial"/>
              <a:buChar char="•"/>
            </a:pPr>
            <a:r>
              <a:rPr lang="en-US" dirty="0"/>
              <a:t>The days’ cells of the schedule are not of the same length.</a:t>
            </a:r>
          </a:p>
          <a:p>
            <a:pPr marL="342900" indent="-342900">
              <a:buFont typeface="Arial"/>
              <a:buChar char="•"/>
            </a:pPr>
            <a:r>
              <a:rPr lang="en-US" dirty="0"/>
              <a:t>A user can sign up without having entered all the required information.</a:t>
            </a:r>
          </a:p>
          <a:p>
            <a:pPr marL="342900" lvl="0" indent="-342900">
              <a:buFont typeface="Arial"/>
              <a:buChar char="•"/>
            </a:pPr>
            <a:r>
              <a:rPr lang="en-US" dirty="0"/>
              <a:t>The sign up succeeds but the user’s email and telephone number stay visible in the sign up text boxes.</a:t>
            </a:r>
          </a:p>
        </p:txBody>
      </p:sp>
    </p:spTree>
    <p:extLst>
      <p:ext uri="{BB962C8B-B14F-4D97-AF65-F5344CB8AC3E}">
        <p14:creationId xmlns:p14="http://schemas.microsoft.com/office/powerpoint/2010/main" val="39333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use cases</a:t>
            </a:r>
          </a:p>
        </p:txBody>
      </p:sp>
      <p:sp>
        <p:nvSpPr>
          <p:cNvPr id="3" name="Content Placeholder 2"/>
          <p:cNvSpPr>
            <a:spLocks noGrp="1"/>
          </p:cNvSpPr>
          <p:nvPr>
            <p:ph idx="1"/>
          </p:nvPr>
        </p:nvSpPr>
        <p:spPr>
          <a:xfrm>
            <a:off x="457200" y="1752600"/>
            <a:ext cx="7924800" cy="4724400"/>
          </a:xfrm>
        </p:spPr>
        <p:txBody>
          <a:bodyPr>
            <a:normAutofit/>
          </a:bodyPr>
          <a:lstStyle/>
          <a:p>
            <a:pPr lvl="0"/>
            <a:r>
              <a:rPr lang="en-US" dirty="0"/>
              <a:t>1) </a:t>
            </a:r>
            <a:r>
              <a:rPr lang="en-US" i="1" dirty="0"/>
              <a:t>Brief Description:</a:t>
            </a:r>
            <a:br>
              <a:rPr lang="en-US" i="1" dirty="0"/>
            </a:br>
            <a:r>
              <a:rPr lang="en-US" dirty="0"/>
              <a:t>This use case describes the different scenarios of using the website.</a:t>
            </a:r>
          </a:p>
          <a:p>
            <a:pPr lvl="0"/>
            <a:r>
              <a:rPr lang="en-US" dirty="0"/>
              <a:t>2) </a:t>
            </a:r>
            <a:r>
              <a:rPr lang="en-US" i="1" dirty="0"/>
              <a:t>Actors:</a:t>
            </a:r>
            <a:br>
              <a:rPr lang="en-US" i="1" dirty="0"/>
            </a:br>
            <a:r>
              <a:rPr lang="en-US" dirty="0"/>
              <a:t>2.1 Website</a:t>
            </a:r>
            <a:br>
              <a:rPr lang="en-US" dirty="0"/>
            </a:br>
            <a:r>
              <a:rPr lang="en-US" dirty="0"/>
              <a:t>2.2 Tutor</a:t>
            </a:r>
            <a:br>
              <a:rPr lang="en-US" dirty="0"/>
            </a:br>
            <a:r>
              <a:rPr lang="en-US" dirty="0"/>
              <a:t>2.3 Student</a:t>
            </a:r>
            <a:br>
              <a:rPr lang="en-US" dirty="0"/>
            </a:br>
            <a:r>
              <a:rPr lang="en-US" dirty="0"/>
              <a:t>2.4 Interviewer</a:t>
            </a:r>
            <a:br>
              <a:rPr lang="en-US" dirty="0"/>
            </a:br>
            <a:r>
              <a:rPr lang="en-US" dirty="0"/>
              <a:t>2.5 Admin</a:t>
            </a:r>
            <a:br>
              <a:rPr lang="en-US" dirty="0"/>
            </a:br>
            <a:r>
              <a:rPr lang="en-US" dirty="0"/>
              <a:t>2.6 Unregistered User</a:t>
            </a:r>
          </a:p>
          <a:p>
            <a:pPr lvl="0"/>
            <a:r>
              <a:rPr lang="en-US" dirty="0"/>
              <a:t>3) </a:t>
            </a:r>
            <a:r>
              <a:rPr lang="en-US" i="1" dirty="0"/>
              <a:t>Use case packages:</a:t>
            </a:r>
          </a:p>
          <a:p>
            <a:pPr lvl="0"/>
            <a:r>
              <a:rPr lang="en-US" dirty="0"/>
              <a:t>3.1 Signing up:</a:t>
            </a:r>
            <a:br>
              <a:rPr lang="en-US" dirty="0"/>
            </a:br>
            <a:r>
              <a:rPr lang="en-US" dirty="0"/>
              <a:t>3.1.1: The use case begins with the homepage of the website</a:t>
            </a:r>
          </a:p>
          <a:p>
            <a:pPr lvl="0"/>
            <a:endParaRPr lang="en-US" dirty="0"/>
          </a:p>
        </p:txBody>
      </p:sp>
    </p:spTree>
    <p:extLst>
      <p:ext uri="{BB962C8B-B14F-4D97-AF65-F5344CB8AC3E}">
        <p14:creationId xmlns:p14="http://schemas.microsoft.com/office/powerpoint/2010/main" val="61151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Use Cases</a:t>
            </a:r>
          </a:p>
        </p:txBody>
      </p:sp>
      <p:sp>
        <p:nvSpPr>
          <p:cNvPr id="3" name="Content Placeholder 2"/>
          <p:cNvSpPr>
            <a:spLocks noGrp="1"/>
          </p:cNvSpPr>
          <p:nvPr>
            <p:ph idx="1"/>
          </p:nvPr>
        </p:nvSpPr>
        <p:spPr>
          <a:xfrm>
            <a:off x="152400" y="1752600"/>
            <a:ext cx="8686800" cy="4876800"/>
          </a:xfrm>
        </p:spPr>
        <p:txBody>
          <a:bodyPr>
            <a:normAutofit/>
          </a:bodyPr>
          <a:lstStyle/>
          <a:p>
            <a:r>
              <a:rPr lang="en-US" dirty="0"/>
              <a:t>3.1.2: Unregistered User inserts his information to the system and 		chooses his role.</a:t>
            </a:r>
            <a:br>
              <a:rPr lang="en-US" dirty="0"/>
            </a:br>
            <a:r>
              <a:rPr lang="en-US" dirty="0"/>
              <a:t>           3.1.2.1: Student inserts his email</a:t>
            </a:r>
            <a:br>
              <a:rPr lang="en-US" dirty="0"/>
            </a:br>
            <a:r>
              <a:rPr lang="en-US" dirty="0"/>
              <a:t>           3.1.2.2: The website queries AUB search center and returns the 			student’s name and major.</a:t>
            </a:r>
          </a:p>
          <a:p>
            <a:r>
              <a:rPr lang="en-US" dirty="0"/>
              <a:t>            3.1.2.3: The website redirects the student to the login screen.</a:t>
            </a:r>
            <a:br>
              <a:rPr lang="en-US" dirty="0"/>
            </a:br>
            <a:r>
              <a:rPr lang="en-US" dirty="0"/>
              <a:t>            3.1.2.4: Tutor has to insert his full name and major along with 		his email.</a:t>
            </a:r>
            <a:br>
              <a:rPr lang="en-US" dirty="0"/>
            </a:br>
            <a:r>
              <a:rPr lang="en-US" dirty="0"/>
              <a:t>           3.1.2.5: The website prompts the Tutor with a schedule of 			available slots during which </a:t>
            </a:r>
            <a:br>
              <a:rPr lang="en-US" dirty="0"/>
            </a:br>
            <a:r>
              <a:rPr lang="en-US" dirty="0"/>
              <a:t>                          an interview can be held.</a:t>
            </a:r>
            <a:br>
              <a:rPr lang="en-US" dirty="0"/>
            </a:br>
            <a:r>
              <a:rPr lang="en-US" dirty="0"/>
              <a:t>           3.1.2.6: The website redirect the tutor to the login screen.</a:t>
            </a:r>
            <a:br>
              <a:rPr lang="en-US" dirty="0"/>
            </a:br>
            <a:r>
              <a:rPr lang="en-US" dirty="0"/>
              <a:t>           3.1.2.7: Interviewer interviews the Tutor, rates him, and provides 		feedback.</a:t>
            </a:r>
            <a:br>
              <a:rPr lang="en-US" dirty="0"/>
            </a:br>
            <a:endParaRPr lang="en-US" dirty="0"/>
          </a:p>
        </p:txBody>
      </p:sp>
    </p:spTree>
    <p:extLst>
      <p:ext uri="{BB962C8B-B14F-4D97-AF65-F5344CB8AC3E}">
        <p14:creationId xmlns:p14="http://schemas.microsoft.com/office/powerpoint/2010/main" val="426084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use cases</a:t>
            </a:r>
          </a:p>
        </p:txBody>
      </p:sp>
      <p:sp>
        <p:nvSpPr>
          <p:cNvPr id="3" name="Content Placeholder 2"/>
          <p:cNvSpPr>
            <a:spLocks noGrp="1"/>
          </p:cNvSpPr>
          <p:nvPr>
            <p:ph idx="1"/>
          </p:nvPr>
        </p:nvSpPr>
        <p:spPr>
          <a:xfrm>
            <a:off x="228600" y="1752600"/>
            <a:ext cx="8534400" cy="4953000"/>
          </a:xfrm>
        </p:spPr>
        <p:txBody>
          <a:bodyPr>
            <a:normAutofit/>
          </a:bodyPr>
          <a:lstStyle/>
          <a:p>
            <a:r>
              <a:rPr lang="en-US" dirty="0"/>
              <a:t>	3.1.2.8: Admin reads the feedback on the interview and 	accept 	or reject the tutor.</a:t>
            </a:r>
          </a:p>
          <a:p>
            <a:r>
              <a:rPr lang="en-US" dirty="0"/>
              <a:t>	3.1.2.9: Tutor gets accepted</a:t>
            </a:r>
            <a:br>
              <a:rPr lang="en-US" dirty="0"/>
            </a:br>
            <a:r>
              <a:rPr lang="en-US" dirty="0"/>
              <a:t>	3.1.2.10: The website redirects the tutor to his 		dashboard. </a:t>
            </a:r>
          </a:p>
          <a:p>
            <a:r>
              <a:rPr lang="en-US" dirty="0"/>
              <a:t>3.2 Logging: </a:t>
            </a:r>
            <a:br>
              <a:rPr lang="en-US" dirty="0"/>
            </a:br>
            <a:r>
              <a:rPr lang="en-US" dirty="0"/>
              <a:t>3.2.1: Any actor inserts his email and password into the website</a:t>
            </a:r>
            <a:br>
              <a:rPr lang="en-US" dirty="0"/>
            </a:br>
            <a:r>
              <a:rPr lang="en-US" dirty="0"/>
              <a:t>3.2.2: The website redirects the actor to his dashboard. </a:t>
            </a:r>
          </a:p>
          <a:p>
            <a:r>
              <a:rPr lang="en-US" dirty="0"/>
              <a:t>3.3 Searching:</a:t>
            </a:r>
            <a:br>
              <a:rPr lang="en-US" dirty="0"/>
            </a:br>
            <a:r>
              <a:rPr lang="en-US" dirty="0"/>
              <a:t>3.3.1 Any actor chooses a search type (Course/ Tutor)</a:t>
            </a:r>
            <a:br>
              <a:rPr lang="en-US" dirty="0"/>
            </a:br>
            <a:r>
              <a:rPr lang="en-US" dirty="0"/>
              <a:t>3.3.2 The website returns a list of results matching the search query. </a:t>
            </a:r>
          </a:p>
          <a:p>
            <a:r>
              <a:rPr lang="en-US" dirty="0"/>
              <a:t>3.3.3 Actor clicks on a returned search result.</a:t>
            </a:r>
          </a:p>
        </p:txBody>
      </p:sp>
    </p:spTree>
    <p:extLst>
      <p:ext uri="{BB962C8B-B14F-4D97-AF65-F5344CB8AC3E}">
        <p14:creationId xmlns:p14="http://schemas.microsoft.com/office/powerpoint/2010/main" val="413602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Use cases</a:t>
            </a:r>
          </a:p>
        </p:txBody>
      </p:sp>
      <p:sp>
        <p:nvSpPr>
          <p:cNvPr id="3" name="Content Placeholder 2"/>
          <p:cNvSpPr>
            <a:spLocks noGrp="1"/>
          </p:cNvSpPr>
          <p:nvPr>
            <p:ph idx="1"/>
          </p:nvPr>
        </p:nvSpPr>
        <p:spPr>
          <a:xfrm>
            <a:off x="457200" y="1752600"/>
            <a:ext cx="8153400" cy="4800600"/>
          </a:xfrm>
        </p:spPr>
        <p:txBody>
          <a:bodyPr>
            <a:normAutofit/>
          </a:bodyPr>
          <a:lstStyle/>
          <a:p>
            <a:r>
              <a:rPr lang="en-US" dirty="0"/>
              <a:t>3.3.4 The website redirects the user to the corresponding profile (	Course/Tutor) and the use case resumes at 3.4.3 </a:t>
            </a:r>
          </a:p>
          <a:p>
            <a:r>
              <a:rPr lang="en-US" dirty="0"/>
              <a:t>3.4: Schedule and Reservation:</a:t>
            </a:r>
            <a:br>
              <a:rPr lang="en-US" dirty="0"/>
            </a:br>
            <a:r>
              <a:rPr lang="en-US" dirty="0"/>
              <a:t>3.4.1: Tutor opens his schedule and chooses the time slots 	during which he is available to teach.</a:t>
            </a:r>
            <a:br>
              <a:rPr lang="en-US" dirty="0"/>
            </a:br>
            <a:r>
              <a:rPr lang="en-US" dirty="0"/>
              <a:t>3.4.2: Tutors adds the courses that he is willing to teach.</a:t>
            </a:r>
            <a:br>
              <a:rPr lang="en-US" dirty="0"/>
            </a:br>
            <a:r>
              <a:rPr lang="en-US" dirty="0"/>
              <a:t>3.4.3: Student get redirect (from 3.3.4) and chooses an 	available time from the tutor’s schedule</a:t>
            </a:r>
            <a:br>
              <a:rPr lang="en-US" dirty="0"/>
            </a:br>
            <a:r>
              <a:rPr lang="en-US" dirty="0"/>
              <a:t>3.4.4: Tutor accepts the reservation and the session gets held 	in the specified time.</a:t>
            </a:r>
          </a:p>
          <a:p>
            <a:r>
              <a:rPr lang="en-US" dirty="0"/>
              <a:t>3.4.5: The website provides the student with an option to rate 	the tutor.</a:t>
            </a:r>
            <a:br>
              <a:rPr lang="en-US" dirty="0"/>
            </a:br>
            <a:r>
              <a:rPr lang="en-US" dirty="0"/>
              <a:t>3.4.6: Student rates the tutor for one teaching session.</a:t>
            </a:r>
          </a:p>
          <a:p>
            <a:endParaRPr lang="en-US" dirty="0"/>
          </a:p>
        </p:txBody>
      </p:sp>
    </p:spTree>
    <p:extLst>
      <p:ext uri="{BB962C8B-B14F-4D97-AF65-F5344CB8AC3E}">
        <p14:creationId xmlns:p14="http://schemas.microsoft.com/office/powerpoint/2010/main" val="1813558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355</TotalTime>
  <Words>299</Words>
  <Application>Microsoft Office PowerPoint</Application>
  <PresentationFormat>On-screen Show (4:3)</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Times New Roman</vt:lpstr>
      <vt:lpstr>Essential</vt:lpstr>
      <vt:lpstr> </vt:lpstr>
      <vt:lpstr>Team Members</vt:lpstr>
      <vt:lpstr>Project Description</vt:lpstr>
      <vt:lpstr>Technology stack</vt:lpstr>
      <vt:lpstr>Project status</vt:lpstr>
      <vt:lpstr>Demo use cases</vt:lpstr>
      <vt:lpstr>Demo Use Cases</vt:lpstr>
      <vt:lpstr>Demo use cases</vt:lpstr>
      <vt:lpstr>Demo Use cases</vt:lpstr>
      <vt:lpstr>Demo use cases</vt:lpstr>
      <vt:lpstr>demo</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CMPS253 Final Project Demo</dc:title>
  <dc:creator>me</dc:creator>
  <cp:lastModifiedBy>Samer AL Masri</cp:lastModifiedBy>
  <cp:revision>16</cp:revision>
  <dcterms:created xsi:type="dcterms:W3CDTF">2015-04-30T13:03:14Z</dcterms:created>
  <dcterms:modified xsi:type="dcterms:W3CDTF">2018-04-30T06:13:49Z</dcterms:modified>
</cp:coreProperties>
</file>