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8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93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8831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Tw Cen MT</vt:lpstr>
      <vt:lpstr>Ronds dans l’eau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Adama Boubacar Samassekou</dc:creator>
  <cp:lastModifiedBy>Adama Boubacar Samassekou</cp:lastModifiedBy>
  <cp:revision>1</cp:revision>
  <dcterms:created xsi:type="dcterms:W3CDTF">2022-02-11T10:36:32Z</dcterms:created>
  <dcterms:modified xsi:type="dcterms:W3CDTF">2022-02-11T10:38:02Z</dcterms:modified>
</cp:coreProperties>
</file>