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20/07/2022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20/07/2022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95"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83"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7"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31"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9"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9"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23"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5"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43"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7"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15"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9"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71"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9"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23694"/>
            <a:ext cx="4008437" cy="3621087"/>
          </a:xfrm>
        </p:spPr>
        <p:txBody>
          <a:bodyPr/>
          <a:lstStyle/>
          <a:p>
            <a:pPr>
              <a:lnSpc>
                <a:spcPct val="114000"/>
              </a:lnSpc>
            </a:pPr>
            <a:r>
              <a:rPr lang="en-IN" altLang="en-US" sz="1200" b="1" dirty="0">
                <a:latin typeface="+mn-lt"/>
              </a:rPr>
              <a:t>Online shopping</a:t>
            </a:r>
          </a:p>
          <a:p>
            <a:pPr>
              <a:lnSpc>
                <a:spcPct val="114000"/>
              </a:lnSpc>
            </a:pPr>
            <a:r>
              <a:rPr lang="en-US" sz="1200" dirty="0">
                <a:latin typeface="+mn-lt"/>
              </a:rPr>
              <a:t>Completed end to end case study of Online shopping along with Swagger, Fiddler testing using Core Mvc, Web Api and MsSql</a:t>
            </a:r>
          </a:p>
          <a:p>
            <a:pPr marL="171450" indent="-171450" eaLnBrk="1" hangingPunct="1">
              <a:lnSpc>
                <a:spcPct val="114000"/>
              </a:lnSpc>
              <a:buFont typeface="Arial" panose="020B0604020202020204" pitchFamily="34" charset="0"/>
              <a:buChar char="•"/>
            </a:pPr>
            <a:r>
              <a:rPr lang="en-IN" altLang="en-US" sz="1200" b="1" dirty="0">
                <a:latin typeface="+mn-lt"/>
              </a:rPr>
              <a:t>Trained on </a:t>
            </a:r>
            <a:r>
              <a:rPr lang="en-IN" altLang="en-US" sz="1200" dirty="0">
                <a:latin typeface="+mn-lt"/>
              </a:rPr>
              <a:t>Dot Net, SQL Server, Ado.net, Core Mvc, Core Web API, Entity Framework.</a:t>
            </a:r>
          </a:p>
          <a:p>
            <a:pPr marL="171450" indent="-171450" eaLnBrk="1" hangingPunct="1">
              <a:lnSpc>
                <a:spcPct val="114000"/>
              </a:lnSpc>
              <a:buFont typeface="Arial" panose="020B0604020202020204" pitchFamily="34" charset="0"/>
              <a:buChar char="•"/>
            </a:pPr>
            <a:r>
              <a:rPr lang="en-IN" altLang="en-US" sz="1200" b="1" dirty="0">
                <a:latin typeface="+mn-lt"/>
              </a:rPr>
              <a:t>Trained on </a:t>
            </a:r>
            <a:r>
              <a:rPr lang="en-IN" altLang="en-US" sz="1200" dirty="0">
                <a:latin typeface="+mn-lt"/>
              </a:rPr>
              <a:t>Web Technologies like HTML5, CSS3, JavaScript, Bootstrap, MySQL, Basic PHP, Angular from Try-Logic Soft Solutions.</a:t>
            </a: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716534"/>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658532"/>
          </a:xfrm>
        </p:spPr>
        <p:txBody>
          <a:bodyPr/>
          <a:lstStyle/>
          <a:p>
            <a:pPr eaLnBrk="1" hangingPunct="1"/>
            <a:r>
              <a:rPr lang="nl-NL" altLang="nl-NL" sz="1200" dirty="0">
                <a:latin typeface="+mn-lt"/>
              </a:rPr>
              <a:t>Hyderabad</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71796"/>
            <a:ext cx="2382837" cy="303518"/>
          </a:xfrm>
        </p:spPr>
        <p:txBody>
          <a:bodyPr/>
          <a:lstStyle/>
          <a:p>
            <a:pPr eaLnBrk="1" hangingPunct="1"/>
            <a:r>
              <a:rPr lang="nl-NL" altLang="nl-NL" dirty="0"/>
              <a:t>+91 7793926952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4"/>
            <a:ext cx="4265612" cy="3731534"/>
          </a:xfrm>
        </p:spPr>
        <p:txBody>
          <a:bodyPr/>
          <a:lstStyle/>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self-driven learner eager to work in a team of dedicated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people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serve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key</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role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in</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enhancement</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development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project.</a:t>
            </a:r>
          </a:p>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team player with good communication skills always ready to</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work</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for</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enrichment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knowledge.</a:t>
            </a:r>
            <a:endParaRPr lang="en-US" sz="1200" dirty="0">
              <a:latin typeface="+mn-lt"/>
              <a:cs typeface="Calibri" panose="020F0502020204030204" pitchFamily="34" charset="0"/>
            </a:endParaRPr>
          </a:p>
          <a:p>
            <a:pPr marL="171450" indent="-171450">
              <a:buFont typeface="Arial" panose="020B0604020202020204" pitchFamily="34" charset="0"/>
              <a:buChar char="•"/>
            </a:pPr>
            <a:r>
              <a:rPr lang="en-US" sz="1200" dirty="0">
                <a:latin typeface="+mn-lt"/>
                <a:cs typeface="Calibri" panose="020F0502020204030204" pitchFamily="34" charset="0"/>
              </a:rPr>
              <a:t>Proficient in </a:t>
            </a:r>
            <a:r>
              <a:rPr lang="en-US" sz="1200" b="1" dirty="0">
                <a:latin typeface="+mn-lt"/>
                <a:cs typeface="Calibri" panose="020F0502020204030204" pitchFamily="34" charset="0"/>
              </a:rPr>
              <a:t>C#, HTML5, CSS3, JavaScript and OOPs </a:t>
            </a:r>
            <a:r>
              <a:rPr lang="en-US" sz="1200" dirty="0">
                <a:latin typeface="+mn-lt"/>
                <a:cs typeface="Calibri" panose="020F0502020204030204" pitchFamily="34" charset="0"/>
              </a:rPr>
              <a:t>concepts. </a:t>
            </a:r>
          </a:p>
          <a:p>
            <a:pPr marL="171450" indent="-171450">
              <a:buFont typeface="Arial" panose="020B0604020202020204" pitchFamily="34" charset="0"/>
              <a:buChar char="•"/>
            </a:pPr>
            <a:r>
              <a:rPr lang="en-US" sz="1200" dirty="0">
                <a:latin typeface="+mn-lt"/>
                <a:cs typeface="Calibri" panose="020F0502020204030204" pitchFamily="34" charset="0"/>
              </a:rPr>
              <a:t>Hands on experience in creating </a:t>
            </a:r>
            <a:r>
              <a:rPr lang="en-US" sz="1200" b="1" dirty="0">
                <a:latin typeface="+mn-lt"/>
                <a:cs typeface="Calibri" panose="020F0502020204030204" pitchFamily="34" charset="0"/>
              </a:rPr>
              <a:t>Web Application </a:t>
            </a:r>
            <a:r>
              <a:rPr lang="en-US" sz="1200" dirty="0">
                <a:latin typeface="+mn-lt"/>
                <a:cs typeface="Calibri" panose="020F0502020204030204" pitchFamily="34" charset="0"/>
              </a:rPr>
              <a:t>with </a:t>
            </a:r>
            <a:r>
              <a:rPr lang="en-US" sz="1200" b="1" dirty="0">
                <a:latin typeface="+mn-lt"/>
                <a:cs typeface="Calibri" panose="020F0502020204030204" pitchFamily="34" charset="0"/>
              </a:rPr>
              <a:t>Asp.net and Mvc Core</a:t>
            </a:r>
            <a:r>
              <a:rPr lang="en-US" sz="1200" dirty="0">
                <a:latin typeface="+mn-lt"/>
                <a:cs typeface="Calibri" panose="020F0502020204030204" pitchFamily="34" charset="0"/>
              </a:rPr>
              <a:t>.</a:t>
            </a:r>
            <a:endParaRPr lang="en-US" sz="1200" b="1" dirty="0">
              <a:latin typeface="+mn-lt"/>
              <a:cs typeface="Calibri" panose="020F0502020204030204" pitchFamily="34" charset="0"/>
            </a:endParaRPr>
          </a:p>
          <a:p>
            <a:pPr marL="171450" indent="-171450">
              <a:buFont typeface="Arial" panose="020B0604020202020204" pitchFamily="34" charset="0"/>
              <a:buChar char="•"/>
            </a:pPr>
            <a:r>
              <a:rPr lang="en-US" sz="1200" dirty="0">
                <a:latin typeface="+mn-lt"/>
                <a:cs typeface="Calibri" panose="020F0502020204030204" pitchFamily="34" charset="0"/>
              </a:rPr>
              <a:t>Hands on experience in developing web pages using </a:t>
            </a:r>
            <a:r>
              <a:rPr lang="en-US" sz="1200" b="1" dirty="0">
                <a:latin typeface="+mn-lt"/>
                <a:cs typeface="Calibri" panose="020F0502020204030204" pitchFamily="34" charset="0"/>
              </a:rPr>
              <a:t>HTML5,Asp.net, Object Oriented Programming</a:t>
            </a:r>
            <a:r>
              <a:rPr lang="en-US" sz="1200" dirty="0">
                <a:latin typeface="+mn-lt"/>
                <a:cs typeface="Calibri" panose="020F0502020204030204" pitchFamily="34" charset="0"/>
              </a:rPr>
              <a:t>. </a:t>
            </a:r>
          </a:p>
          <a:p>
            <a:pPr marL="171450" indent="-171450">
              <a:buFont typeface="Arial" panose="020B0604020202020204" pitchFamily="34" charset="0"/>
              <a:buChar char="•"/>
            </a:pPr>
            <a:r>
              <a:rPr lang="en-US" sz="1200" dirty="0">
                <a:latin typeface="+mn-lt"/>
                <a:cs typeface="Calibri" panose="020F0502020204030204" pitchFamily="34" charset="0"/>
              </a:rPr>
              <a:t>Have Knowledge in creating documentation with </a:t>
            </a:r>
            <a:r>
              <a:rPr lang="en-US" sz="1200" b="1" dirty="0">
                <a:latin typeface="+mn-lt"/>
                <a:cs typeface="Calibri" panose="020F0502020204030204" pitchFamily="34" charset="0"/>
              </a:rPr>
              <a:t>swagger.</a:t>
            </a:r>
            <a:endParaRPr lang="en-US" sz="1200" dirty="0">
              <a:latin typeface="+mn-lt"/>
              <a:cs typeface="Calibri" panose="020F0502020204030204" pitchFamily="34" charset="0"/>
            </a:endParaRPr>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39143"/>
            <a:ext cx="6223000" cy="306387"/>
          </a:xfrm>
        </p:spPr>
        <p:txBody>
          <a:bodyPr/>
          <a:lstStyle/>
          <a:p>
            <a:r>
              <a:rPr lang="en-IN" altLang="en-US" dirty="0"/>
              <a:t>BOGA SAMATHA</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344" y="1961707"/>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652358"/>
          </a:xfrm>
          <a:prstGeom prst="rect">
            <a:avLst/>
          </a:prstGeom>
        </p:spPr>
        <p:txBody>
          <a:bodyPr wrap="square">
            <a:spAutoFit/>
          </a:bodyPr>
          <a:lstStyle/>
          <a:p>
            <a:pPr lvl="0">
              <a:lnSpc>
                <a:spcPct val="114000"/>
              </a:lnSpc>
              <a:defRPr/>
            </a:pPr>
            <a:r>
              <a:rPr lang="en-US" altLang="nl-NL" sz="1100" dirty="0">
                <a:solidFill>
                  <a:prstClr val="black"/>
                </a:solidFill>
                <a:latin typeface="Verdana" panose="020B0604030504040204" pitchFamily="34" charset="0"/>
                <a:ea typeface="Verdana" panose="020B0604030504040204" pitchFamily="34" charset="0"/>
              </a:rPr>
              <a:t>Bachelor of Technology</a:t>
            </a:r>
          </a:p>
          <a:p>
            <a:pPr lvl="0">
              <a:lnSpc>
                <a:spcPct val="114000"/>
              </a:lnSpc>
              <a:defRPr/>
            </a:pPr>
            <a:r>
              <a:rPr lang="en-US" altLang="nl-NL" sz="1100" dirty="0">
                <a:solidFill>
                  <a:prstClr val="black"/>
                </a:solidFill>
                <a:latin typeface="Verdana" panose="020B0604030504040204" pitchFamily="34" charset="0"/>
                <a:ea typeface="Verdana" panose="020B0604030504040204" pitchFamily="34" charset="0"/>
              </a:rPr>
              <a:t>Electronics &amp; Communication Engineering: 2017-2020</a:t>
            </a: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2393604" cy="5295104"/>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100" dirty="0"/>
              <a:t>C#</a:t>
            </a:r>
          </a:p>
          <a:p>
            <a:pPr>
              <a:lnSpc>
                <a:spcPct val="114000"/>
              </a:lnSpc>
            </a:pPr>
            <a:r>
              <a:rPr lang="en-US" altLang="en-US" sz="1100" dirty="0"/>
              <a:t>Asp.net</a:t>
            </a:r>
          </a:p>
          <a:p>
            <a:pPr>
              <a:lnSpc>
                <a:spcPct val="114000"/>
              </a:lnSpc>
            </a:pPr>
            <a:r>
              <a:rPr lang="en-US" altLang="en-US" sz="1100" dirty="0"/>
              <a:t>Core Mvc</a:t>
            </a:r>
          </a:p>
          <a:p>
            <a:pPr>
              <a:lnSpc>
                <a:spcPct val="114000"/>
              </a:lnSpc>
            </a:pPr>
            <a:r>
              <a:rPr lang="en-US" altLang="en-US" sz="1100" dirty="0"/>
              <a:t>Java</a:t>
            </a:r>
            <a:endParaRPr lang="en-US" altLang="nl-NL" sz="1000" dirty="0"/>
          </a:p>
          <a:p>
            <a:pPr>
              <a:lnSpc>
                <a:spcPct val="114000"/>
              </a:lnSpc>
            </a:pPr>
            <a:r>
              <a:rPr lang="en-US" altLang="nl-NL" sz="1200" b="1" dirty="0">
                <a:solidFill>
                  <a:srgbClr val="0070AD"/>
                </a:solidFill>
              </a:rPr>
              <a:t>Database</a:t>
            </a:r>
          </a:p>
          <a:p>
            <a:pPr>
              <a:lnSpc>
                <a:spcPct val="114000"/>
              </a:lnSpc>
            </a:pPr>
            <a:r>
              <a:rPr lang="en-US" altLang="nl-NL" sz="1100" dirty="0"/>
              <a:t>SQL database –  MySQL</a:t>
            </a:r>
            <a:endParaRPr lang="en-US" altLang="nl-NL" sz="1000" dirty="0"/>
          </a:p>
          <a:p>
            <a:pPr>
              <a:lnSpc>
                <a:spcPct val="114000"/>
              </a:lnSpc>
            </a:pPr>
            <a:r>
              <a:rPr lang="en-US" altLang="nl-NL" sz="1200" b="1" dirty="0">
                <a:solidFill>
                  <a:srgbClr val="0070AD"/>
                </a:solidFill>
              </a:rPr>
              <a:t>Web Technologies</a:t>
            </a:r>
            <a:endParaRPr lang="en-US" altLang="nl-NL" sz="1200" dirty="0"/>
          </a:p>
          <a:p>
            <a:pPr>
              <a:lnSpc>
                <a:spcPct val="114000"/>
              </a:lnSpc>
            </a:pPr>
            <a:r>
              <a:rPr lang="en-US" altLang="nl-NL" sz="1100" dirty="0"/>
              <a:t>HTML5</a:t>
            </a:r>
          </a:p>
          <a:p>
            <a:pPr>
              <a:lnSpc>
                <a:spcPct val="114000"/>
              </a:lnSpc>
            </a:pPr>
            <a:r>
              <a:rPr lang="en-US" altLang="nl-NL" sz="1100" dirty="0"/>
              <a:t>CSS3</a:t>
            </a:r>
          </a:p>
          <a:p>
            <a:pPr>
              <a:lnSpc>
                <a:spcPct val="114000"/>
              </a:lnSpc>
            </a:pPr>
            <a:r>
              <a:rPr lang="en-US" altLang="nl-NL" sz="1100" dirty="0"/>
              <a:t>JavaScript</a:t>
            </a:r>
          </a:p>
          <a:p>
            <a:pPr>
              <a:lnSpc>
                <a:spcPct val="114000"/>
              </a:lnSpc>
            </a:pPr>
            <a:r>
              <a:rPr lang="en-US" altLang="nl-NL" sz="1100" dirty="0"/>
              <a:t>Bootstrap</a:t>
            </a:r>
            <a:endParaRPr lang="en-US" altLang="nl-NL" sz="1000" b="1" dirty="0">
              <a:solidFill>
                <a:srgbClr val="0070AD"/>
              </a:solidFill>
            </a:endParaRPr>
          </a:p>
          <a:p>
            <a:pPr>
              <a:lnSpc>
                <a:spcPct val="114000"/>
              </a:lnSpc>
            </a:pPr>
            <a:r>
              <a:rPr lang="en-US" altLang="nl-NL" sz="1200" b="1" dirty="0">
                <a:solidFill>
                  <a:srgbClr val="0070AD"/>
                </a:solidFill>
              </a:rPr>
              <a:t>Add-ons</a:t>
            </a:r>
            <a:endParaRPr lang="en-US" altLang="nl-NL" sz="1200" dirty="0"/>
          </a:p>
          <a:p>
            <a:pPr>
              <a:lnSpc>
                <a:spcPct val="114000"/>
              </a:lnSpc>
            </a:pPr>
            <a:r>
              <a:rPr lang="en-US" altLang="nl-NL" sz="1100" dirty="0"/>
              <a:t>GitHub</a:t>
            </a:r>
          </a:p>
          <a:p>
            <a:pPr>
              <a:lnSpc>
                <a:spcPct val="114000"/>
              </a:lnSpc>
            </a:pPr>
            <a:r>
              <a:rPr lang="en-US" altLang="nl-NL" sz="1100" dirty="0"/>
              <a:t>Postman</a:t>
            </a:r>
          </a:p>
          <a:p>
            <a:pPr>
              <a:lnSpc>
                <a:spcPct val="114000"/>
              </a:lnSpc>
            </a:pPr>
            <a:r>
              <a:rPr lang="en-US" altLang="nl-NL" sz="1100" dirty="0"/>
              <a:t>Fiddler</a:t>
            </a:r>
          </a:p>
          <a:p>
            <a:pPr>
              <a:lnSpc>
                <a:spcPct val="114000"/>
              </a:lnSpc>
            </a:pPr>
            <a:r>
              <a:rPr lang="en-US" altLang="nl-NL" sz="1100" b="1" dirty="0">
                <a:solidFill>
                  <a:schemeClr val="accent1"/>
                </a:solidFill>
              </a:rPr>
              <a:t>Certifications</a:t>
            </a:r>
          </a:p>
          <a:p>
            <a:pPr>
              <a:lnSpc>
                <a:spcPct val="114000"/>
              </a:lnSpc>
            </a:pPr>
            <a:r>
              <a:rPr lang="en-US" altLang="nl-NL" sz="1100" dirty="0"/>
              <a:t>AZ-900 Certified</a:t>
            </a:r>
          </a:p>
          <a:p>
            <a:pPr>
              <a:lnSpc>
                <a:spcPct val="114000"/>
              </a:lnSpc>
            </a:pPr>
            <a:r>
              <a:rPr lang="en-US" altLang="nl-NL" sz="1000" dirty="0"/>
              <a:t>.NET Core Certified</a:t>
            </a:r>
          </a:p>
          <a:p>
            <a:pPr>
              <a:lnSpc>
                <a:spcPct val="114000"/>
              </a:lnSpc>
            </a:pPr>
            <a:r>
              <a:rPr lang="en-US" altLang="nl-NL" sz="1200" b="1" dirty="0">
                <a:solidFill>
                  <a:srgbClr val="0070AD"/>
                </a:solidFill>
              </a:rPr>
              <a:t>Additional Details</a:t>
            </a:r>
          </a:p>
          <a:p>
            <a:pPr>
              <a:lnSpc>
                <a:spcPct val="114000"/>
              </a:lnSpc>
            </a:pPr>
            <a:r>
              <a:rPr lang="en-US" altLang="nl-NL" sz="1100" dirty="0"/>
              <a:t>Leadership</a:t>
            </a:r>
          </a:p>
          <a:p>
            <a:pPr>
              <a:lnSpc>
                <a:spcPct val="114000"/>
              </a:lnSpc>
            </a:pPr>
            <a:r>
              <a:rPr lang="en-US" altLang="nl-NL" sz="1100" dirty="0"/>
              <a:t>Excellent Communication Skills</a:t>
            </a:r>
          </a:p>
          <a:p>
            <a:pPr>
              <a:lnSpc>
                <a:spcPct val="114000"/>
              </a:lnSpc>
            </a:pPr>
            <a:r>
              <a:rPr lang="en-US" altLang="nl-NL" sz="1100" dirty="0"/>
              <a:t>Team management</a:t>
            </a:r>
          </a:p>
          <a:p>
            <a:pPr>
              <a:lnSpc>
                <a:spcPct val="114000"/>
              </a:lnSpc>
            </a:pPr>
            <a:r>
              <a:rPr lang="en-US" altLang="nl-NL" sz="1100" dirty="0"/>
              <a:t>Quick Learner</a:t>
            </a:r>
          </a:p>
          <a:p>
            <a:endParaRPr lang="en-US" sz="1000" dirty="0"/>
          </a:p>
        </p:txBody>
      </p:sp>
      <p:sp>
        <p:nvSpPr>
          <p:cNvPr id="16" name="Text Placeholder 15"/>
          <p:cNvSpPr>
            <a:spLocks noGrp="1"/>
          </p:cNvSpPr>
          <p:nvPr>
            <p:ph type="body" sz="quarter" idx="47"/>
          </p:nvPr>
        </p:nvSpPr>
        <p:spPr>
          <a:xfrm>
            <a:off x="3311462" y="1571874"/>
            <a:ext cx="3314420" cy="557826"/>
          </a:xfrm>
        </p:spPr>
        <p:txBody>
          <a:bodyPr/>
          <a:lstStyle/>
          <a:p>
            <a:r>
              <a:rPr lang="nl-NL" altLang="nl-NL" sz="1200" dirty="0">
                <a:latin typeface="+mn-lt"/>
              </a:rPr>
              <a:t>boga.samatha@capgemini.com</a:t>
            </a:r>
          </a:p>
        </p:txBody>
      </p:sp>
      <p:pic>
        <p:nvPicPr>
          <p:cNvPr id="3" name="Picture 2">
            <a:extLst>
              <a:ext uri="{FF2B5EF4-FFF2-40B4-BE49-F238E27FC236}">
                <a16:creationId xmlns:a16="http://schemas.microsoft.com/office/drawing/2014/main" id="{88348C28-35C7-4D1A-A141-06D81C047B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5237" y="239143"/>
            <a:ext cx="1250824" cy="1722564"/>
          </a:xfrm>
          <a:prstGeom prst="rect">
            <a:avLst/>
          </a:prstGeo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2722</TotalTime>
  <Words>241</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Samatha, Boga</cp:lastModifiedBy>
  <cp:revision>55</cp:revision>
  <dcterms:created xsi:type="dcterms:W3CDTF">2020-09-22T06:24:34Z</dcterms:created>
  <dcterms:modified xsi:type="dcterms:W3CDTF">2022-07-20T15:26:26Z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