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horopleth_map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160091a4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a160091a4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linear regression graph shows a positive relationship between police killings and poverty rate. The r-squared values are relatively low, because as you can see there is a lot of variation.</a:t>
            </a:r>
            <a:endParaRPr/>
          </a:p>
        </p:txBody>
      </p:sp>
      <p:sp>
        <p:nvSpPr>
          <p:cNvPr id="191" name="Google Shape;191;g8a160091a4_4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160091a4_4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a160091a4_4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a160091a4_4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a160091a4_4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a160091a4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8a160091a4_4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d3d8bb88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d3d8bb88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8ad3d8bb88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a160091a4_4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a160091a4_4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u="sng">
                <a:solidFill>
                  <a:srgbClr val="1D3B8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"/>
              </a:rPr>
              <a:t>Choropleth Map</a:t>
            </a: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map composed of colored polygons. It is used to represent spatial variations of a quantity. This page documents how to build outline choropleth maps,</a:t>
            </a:r>
            <a:endParaRPr/>
          </a:p>
        </p:txBody>
      </p:sp>
      <p:sp>
        <p:nvSpPr>
          <p:cNvPr id="226" name="Google Shape;226;g8a160091a4_4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d3d8bb88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ad3d8bb88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Samatha</a:t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d3d8bb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ad3d8bb88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d3d8bb8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8ad3d8bb88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d3d8bb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ad3d8bb88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d3d8bb8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ad3d8bb88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d3d8bb88_1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ad3d8bb88_1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 amt="50000"/>
          </a:blip>
          <a:srcRect b="0" l="1120" r="6434" t="0"/>
          <a:stretch/>
        </p:blipFill>
        <p:spPr>
          <a:xfrm>
            <a:off x="20" y="1"/>
            <a:ext cx="1219198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ctrTitle"/>
          </p:nvPr>
        </p:nvSpPr>
        <p:spPr>
          <a:xfrm>
            <a:off x="1524000" y="273762"/>
            <a:ext cx="9144000" cy="29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Police Killings in the US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612800" y="5353379"/>
            <a:ext cx="91440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Matthew Enright, Samatha Madur, Maddy McRaven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6/27/2020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90825"/>
            <a:ext cx="5006517" cy="37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328" y="1690825"/>
            <a:ext cx="4751502" cy="35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Results – Poverty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Results – Poverty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75" y="1601925"/>
            <a:ext cx="9779375" cy="50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25" y="1448425"/>
            <a:ext cx="10386225" cy="54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Results – Poverty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100" y="1843225"/>
            <a:ext cx="5376525" cy="40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Results – Poverty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Results – Poverty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900" y="1024200"/>
            <a:ext cx="8896200" cy="57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25" y="2222975"/>
            <a:ext cx="6151250" cy="31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Results – Poverty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750" y="2191175"/>
            <a:ext cx="6151250" cy="307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1014141" y="1450655"/>
            <a:ext cx="39321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Calibri"/>
              <a:buNone/>
            </a:pPr>
            <a:r>
              <a:rPr lang="en-US" sz="7400">
                <a:solidFill>
                  <a:schemeClr val="lt1"/>
                </a:solidFill>
              </a:rPr>
              <a:t>Overview </a:t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 rot="10800000">
            <a:off x="1014071" y="1450655"/>
            <a:ext cx="39321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6"/>
          <p:cNvCxnSpPr/>
          <p:nvPr/>
        </p:nvCxnSpPr>
        <p:spPr>
          <a:xfrm rot="10800000">
            <a:off x="1014071" y="5408571"/>
            <a:ext cx="39321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096000" y="1108061"/>
            <a:ext cx="5008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Looking into deaths at hands of police from a variety of different factors: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 u="sng">
                <a:solidFill>
                  <a:schemeClr val="lt1"/>
                </a:solidFill>
              </a:rPr>
              <a:t>Race</a:t>
            </a:r>
            <a:r>
              <a:rPr b="1" lang="en-US" sz="2000">
                <a:solidFill>
                  <a:schemeClr val="lt1"/>
                </a:solidFill>
              </a:rPr>
              <a:t>:</a:t>
            </a:r>
            <a:r>
              <a:rPr lang="en-US" sz="2000">
                <a:solidFill>
                  <a:schemeClr val="lt1"/>
                </a:solidFill>
              </a:rPr>
              <a:t> looking at the disproportionately high death rate of Black people at hands of police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 u="sng">
                <a:solidFill>
                  <a:schemeClr val="lt1"/>
                </a:solidFill>
              </a:rPr>
              <a:t>Poverty</a:t>
            </a:r>
            <a:r>
              <a:rPr lang="en-US" sz="2000">
                <a:solidFill>
                  <a:schemeClr val="lt1"/>
                </a:solidFill>
              </a:rPr>
              <a:t>: looking at correlation of poverty levels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 u="sng">
                <a:solidFill>
                  <a:schemeClr val="lt1"/>
                </a:solidFill>
              </a:rPr>
              <a:t>Education: </a:t>
            </a:r>
            <a:r>
              <a:rPr lang="en-US" sz="2000">
                <a:solidFill>
                  <a:schemeClr val="lt1"/>
                </a:solidFill>
              </a:rPr>
              <a:t>evaluating relationship between education levels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Data Source</a:t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5468389" y="632685"/>
            <a:ext cx="6263640" cy="5480101"/>
            <a:chOff x="0" y="12293"/>
            <a:chExt cx="6263640" cy="5480101"/>
          </a:xfrm>
        </p:grpSpPr>
        <p:sp>
          <p:nvSpPr>
            <p:cNvPr id="121" name="Google Shape;121;p17"/>
            <p:cNvSpPr/>
            <p:nvPr/>
          </p:nvSpPr>
          <p:spPr>
            <a:xfrm>
              <a:off x="0" y="307493"/>
              <a:ext cx="6263640" cy="1417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0" y="307493"/>
              <a:ext cx="626364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486125" spcFirstLastPara="1" rIns="486125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National database of deaths by police from 2013 – 2019 with information on race, zip code, city, state, etc.</a:t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13182" y="12293"/>
              <a:ext cx="4384548" cy="590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342003" y="41114"/>
              <a:ext cx="4326906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Mapping Police Violence .org</a:t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0" y="2128193"/>
              <a:ext cx="6263640" cy="1449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0" y="2128193"/>
              <a:ext cx="6263640" cy="14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486125" spcFirstLastPara="1" rIns="486125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for area demographics, such as race, education, and poverty levels.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Year = 2016</a:t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3182" y="1832993"/>
              <a:ext cx="4384548" cy="590400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342003" y="1861814"/>
              <a:ext cx="4326906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Census API </a:t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0" y="3980394"/>
              <a:ext cx="6263640" cy="1512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0" y="3980394"/>
              <a:ext cx="6263640" cy="15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486125" spcFirstLastPara="1" rIns="486125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for map plotting and visualization.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census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through google searches</a:t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13182" y="3685193"/>
              <a:ext cx="4384548" cy="59040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342003" y="3714014"/>
              <a:ext cx="4326906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725" spcFirstLastPara="1" rIns="165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GeoJSON files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-1" y="0"/>
            <a:ext cx="463905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648929" y="629266"/>
            <a:ext cx="3651467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Analysis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12263" y="1936377"/>
            <a:ext cx="3651466" cy="4136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Imported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Used a variety of csv, census API, GeoJSON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Cleaned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Deleting missing values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Dropping unneeded columns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Renaming columns or fields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Merged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Joined police killing data to area demographics through zip, city, county, state, or fips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Visualized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D8E2F3"/>
              </a:buClr>
              <a:buSzPts val="1850"/>
              <a:buChar char="•"/>
            </a:pPr>
            <a:r>
              <a:rPr lang="en-US" sz="1850">
                <a:solidFill>
                  <a:srgbClr val="D8E2F3"/>
                </a:solidFill>
              </a:rPr>
              <a:t>Plotly, matplotlib, scipy stats for regression, geopandas</a:t>
            </a:r>
            <a:endParaRPr/>
          </a:p>
          <a:p>
            <a:pPr indent="-1111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>
              <a:solidFill>
                <a:srgbClr val="D8E2F3"/>
              </a:solidFill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1" l="0" r="835" t="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553" l="0" r="0" t="56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0" y="5320142"/>
            <a:ext cx="12192000" cy="736500"/>
          </a:xfrm>
          <a:prstGeom prst="rect">
            <a:avLst/>
          </a:prstGeom>
          <a:solidFill>
            <a:schemeClr val="lt1">
              <a:alpha val="929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23875" y="5317240"/>
            <a:ext cx="11211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Calculation: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Time More Likely = Racial Demographics of Death / Racial Demographics of Area</a:t>
            </a:r>
            <a:endParaRPr/>
          </a:p>
        </p:txBody>
      </p:sp>
      <p:cxnSp>
        <p:nvCxnSpPr>
          <p:cNvPr id="149" name="Google Shape;149;p19"/>
          <p:cNvCxnSpPr/>
          <p:nvPr/>
        </p:nvCxnSpPr>
        <p:spPr>
          <a:xfrm>
            <a:off x="0" y="5241983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0" y="6134852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9"/>
          <p:cNvSpPr/>
          <p:nvPr/>
        </p:nvSpPr>
        <p:spPr>
          <a:xfrm>
            <a:off x="10363275" y="103150"/>
            <a:ext cx="1371600" cy="8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Nationwide Stats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white = 0.733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black = 3.24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native = 0.81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hispanic = 0.93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163" y="371402"/>
            <a:ext cx="6575483" cy="305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3319" y="3294324"/>
            <a:ext cx="6304327" cy="305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000" y="953169"/>
            <a:ext cx="9390705" cy="495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838200" y="165304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Disproportion compared to demographics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53044"/>
            <a:ext cx="5562600" cy="3057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ercent Black&#10;"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8769" y="1574462"/>
            <a:ext cx="4926013" cy="3057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2"/>
          <p:cNvSpPr/>
          <p:nvPr/>
        </p:nvSpPr>
        <p:spPr>
          <a:xfrm>
            <a:off x="4832684" y="5613062"/>
            <a:ext cx="3943500" cy="829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Henry County, MO: 1 black death, 1.5% black population (321/21930)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945188" y="3881100"/>
            <a:ext cx="2505600" cy="675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Disproportion compared to demographics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9453325" y="3754923"/>
            <a:ext cx="2505600" cy="675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 black population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04672" y="723578"/>
            <a:ext cx="33870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Results – Education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804672" y="2548467"/>
            <a:ext cx="33870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</a:pPr>
            <a:r>
              <a:rPr lang="en-US" sz="1700">
                <a:solidFill>
                  <a:srgbClr val="FFFFFF"/>
                </a:solidFill>
              </a:rPr>
              <a:t>There is a negative relationship between number of killings end the educated %. 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</a:pPr>
            <a:r>
              <a:rPr lang="en-US" sz="1700">
                <a:solidFill>
                  <a:srgbClr val="FFFFFF"/>
                </a:solidFill>
              </a:rPr>
              <a:t>The states that have lower educated rate have higher number of kills.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</a:pPr>
            <a:r>
              <a:rPr lang="en-US" sz="1700">
                <a:solidFill>
                  <a:srgbClr val="FFFFFF"/>
                </a:solidFill>
              </a:rPr>
              <a:t>But it is not always true that all the states that have higher education rate does not have higher number of killings.</a:t>
            </a:r>
            <a:endParaRPr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</a:pPr>
            <a:r>
              <a:rPr lang="en-US" sz="1700">
                <a:solidFill>
                  <a:srgbClr val="FFFFFF"/>
                </a:solidFill>
              </a:rPr>
              <a:t>Model fits better when the number of killings are compared against education rate for State.</a:t>
            </a:r>
            <a:endParaRPr>
              <a:solidFill>
                <a:srgbClr val="FFFFFF"/>
              </a:solidFill>
            </a:endParaRPr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538409" y="0"/>
            <a:ext cx="76536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860141" y="321732"/>
            <a:ext cx="4111200" cy="367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device&#10;&#10;Description automatically generated"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463" y="1092953"/>
            <a:ext cx="3775898" cy="212394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9118156" y="321732"/>
            <a:ext cx="2766000" cy="30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9639" y="866776"/>
            <a:ext cx="2438501" cy="193251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4860141" y="4155753"/>
            <a:ext cx="4111200" cy="23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map&#10;&#10;Description automatically generated" id="185" name="Google Shape;18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9463" y="4425994"/>
            <a:ext cx="3775898" cy="1850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/>
          <p:nvPr/>
        </p:nvSpPr>
        <p:spPr>
          <a:xfrm>
            <a:off x="9118156" y="3509431"/>
            <a:ext cx="2766000" cy="30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map&#10;&#10;Description automatically generated" id="187" name="Google Shape;187;p23"/>
          <p:cNvPicPr preferRelativeResize="0"/>
          <p:nvPr/>
        </p:nvPicPr>
        <p:blipFill rotWithShape="1">
          <a:blip r:embed="rId6">
            <a:alphaModFix/>
          </a:blip>
          <a:srcRect b="29" l="0" r="0" t="0"/>
          <a:stretch/>
        </p:blipFill>
        <p:spPr>
          <a:xfrm>
            <a:off x="9279639" y="4137303"/>
            <a:ext cx="2438502" cy="177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