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64787A-9E3A-457E-B98F-A140302042DA}">
          <p14:sldIdLst>
            <p14:sldId id="263"/>
          </p14:sldIdLst>
        </p14:section>
        <p14:section name="Info slides" id="{8E07D05A-83E9-40AB-A199-0B68C1B6CE33}">
          <p14:sldIdLst>
            <p14:sldId id="257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3BAA-0EA4-4447-B63F-3EC0DBC3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45B04-70AE-44EE-8719-D9189D95A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E593-FE99-4F2D-809B-62BB135C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BE60-3F85-44AE-8260-65FDEC96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A34C-E498-44B3-A8F5-0A59F968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ECB0-A988-4BA3-A0B8-70B3F1BA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FE830-F5B6-4852-9CC2-5019CAB46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7FD6-36DE-463A-B3C7-37379486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642D-3DAC-44D5-98F1-EE39D093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EA1B-8C0E-4FE7-B92B-7B03558C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CB8CD-E4FE-4354-A47D-26DCB6DB0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5254F-3938-4FC6-BE57-C8B7BC50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B3A7-F894-4557-A330-577526AE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EC50-CB37-4949-95D6-DB0C4D60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C60E-064B-4EE7-846A-B5FB9EFE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75F-01D1-40C1-A9DA-2E8DEE13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6FFD-9CFD-4058-AEF5-887E9AD1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6793-4A9D-42E3-A1A4-D4B0BFBB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018B-2E84-4F40-8103-E36F34D0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B596-2F50-46E6-BBA8-A90D16B2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1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3A16-AA9A-458A-B8D8-E7F66BE1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1DB1D-C7F4-4088-9D4A-78040642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D1CCC-5F52-45FF-8649-4AC60783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A4FF-C4D9-4D3C-8B64-533240F6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4F370-C828-459F-991D-CE14012D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7B32-AB5D-4998-9742-07DBA2A4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D762-7A72-4D85-8AD9-E4652114F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D2D6-0F52-44E5-B432-59B256B4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3B3DA-7C49-48A0-8E9C-01ABD090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F11CD-15F6-444E-896C-C1EBFFFD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26075-38CA-4106-805F-6E6CC2B2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464B-C757-4CE3-A3AF-12284A66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70E66-77D7-4D9A-B0AA-17CB0422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E4D8C-5F49-41AE-B090-1170D46D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E1C20-C712-41AB-8987-9F59776CA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A7F21-B433-417F-8C19-401689B37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2CC74-7983-469D-B007-D21A3642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73D66-F28F-459B-AA12-161E3832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165C0-B22C-4E85-96C6-BDF5DA0B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6FFC-358E-47A6-BAC3-AF74961B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5A26C-CFE9-4759-A3EB-40389016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520-0167-440B-84B5-AC508FC6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A1A0D-C902-4229-BC0F-503E3712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D61B1-A6F5-4914-BDAA-DFC62C1B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D6E44-8CEB-4E5F-9B03-83DA1C92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CB92D-AA76-4527-B735-D645AE96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244F-0700-46A1-A06A-EB602D39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1CF6-704E-4395-840C-7F8BB9AAF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7CEEA-6852-4F6D-8380-AD2192856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EFDDE-B2A9-4B44-BBF9-927710CF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DFB0-3AFD-4432-A29F-DA4BFE85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3629E-138C-449F-A0B6-A9ED9889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7B9A-7770-49A4-9990-9C6CFFA0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67EC2-9C62-4503-8B8C-4DCFA1803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DCFBD-9661-43B3-9074-1C35F2641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D17CB-A5EC-40EE-A2D2-F75A6CEC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739B-BE83-4351-9298-94BF89F7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C39D-1EB9-491A-ADF4-ED0A65CA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E2D5-31E6-4C96-BBAE-26F0A0EE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0B51-4FD9-41B8-AE59-EFADF104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5570-865A-4AE0-8FE5-2819A991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49BC-EBA6-46E2-B97B-30E89902A5C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24F0-9B76-41C5-811D-2F7348C05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4C9A-C3E3-451F-8AAC-E432D9D63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5A91A-E703-4474-8F33-432A6DA8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pmiller/police-violence-in-the-us/data" TargetMode="External"/><Relationship Id="rId2" Type="http://schemas.openxmlformats.org/officeDocument/2006/relationships/hyperlink" Target="https://mappingpoliceviolence.org/aboutthe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D61-696C-41F2-A14A-BEC95DEB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 6.15.2020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7D40-E21D-46C9-8048-BD66D63A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Title: </a:t>
            </a:r>
            <a:r>
              <a:rPr lang="en-US" dirty="0"/>
              <a:t>American Police Killings Trends and STL Case Study</a:t>
            </a:r>
          </a:p>
          <a:p>
            <a:r>
              <a:rPr lang="en-US" b="1" dirty="0"/>
              <a:t>Team Members: </a:t>
            </a:r>
            <a:r>
              <a:rPr lang="en-US" dirty="0"/>
              <a:t>Maddy McRaven, Samatha Madur, Matthew Enright</a:t>
            </a:r>
          </a:p>
          <a:p>
            <a:r>
              <a:rPr lang="en-US" b="1" dirty="0"/>
              <a:t>Questions: </a:t>
            </a:r>
          </a:p>
          <a:p>
            <a:pPr lvl="1"/>
            <a:r>
              <a:rPr lang="en-US" dirty="0"/>
              <a:t>Police killings vs:</a:t>
            </a:r>
          </a:p>
          <a:p>
            <a:pPr lvl="2"/>
            <a:r>
              <a:rPr lang="en-US" dirty="0"/>
              <a:t>Race: </a:t>
            </a:r>
            <a:r>
              <a:rPr lang="en-US" i="1" dirty="0"/>
              <a:t>Maddy</a:t>
            </a:r>
          </a:p>
          <a:p>
            <a:pPr lvl="2"/>
            <a:r>
              <a:rPr lang="en-US" dirty="0"/>
              <a:t>Poverty: </a:t>
            </a:r>
            <a:r>
              <a:rPr lang="en-US" i="1" dirty="0"/>
              <a:t>Matthew</a:t>
            </a:r>
          </a:p>
          <a:p>
            <a:pPr lvl="2"/>
            <a:r>
              <a:rPr lang="en-US" dirty="0"/>
              <a:t>Education: </a:t>
            </a:r>
            <a:r>
              <a:rPr lang="en-US" i="1" dirty="0"/>
              <a:t>Samatha</a:t>
            </a:r>
          </a:p>
          <a:p>
            <a:pPr lvl="2"/>
            <a:r>
              <a:rPr lang="en-US" dirty="0"/>
              <a:t>Think about intersection of  race/poverty/education</a:t>
            </a:r>
          </a:p>
          <a:p>
            <a:r>
              <a:rPr lang="en-US" b="1" dirty="0"/>
              <a:t>Data Sources: </a:t>
            </a:r>
          </a:p>
          <a:p>
            <a:pPr lvl="1"/>
            <a:r>
              <a:rPr lang="en-US" dirty="0">
                <a:hlinkClick r:id="rId2"/>
              </a:rPr>
              <a:t>https://mappingpoliceviolence.org/aboutthedata</a:t>
            </a:r>
            <a:endParaRPr lang="en-US" dirty="0"/>
          </a:p>
          <a:p>
            <a:pPr lvl="1"/>
            <a:r>
              <a:rPr lang="en-US" dirty="0"/>
              <a:t>Census data</a:t>
            </a:r>
          </a:p>
          <a:p>
            <a:pPr lvl="1"/>
            <a:r>
              <a:rPr lang="en-US" dirty="0">
                <a:hlinkClick r:id="rId3"/>
              </a:rPr>
              <a:t>https://www.kaggle.com/jpmiller/police-violence-in-the-us/data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0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C379-4C8E-4EE0-879D-11C51FB4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Milestones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80FA1E-3A43-4D49-83F8-E220CB51F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7682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44B0A1-E1F6-4B21-A857-673F048A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180" y="2079626"/>
            <a:ext cx="32099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5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5E2A-DC85-4729-8A64-0629F5FB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21782-B680-4F10-B29B-FB6AC0766250}"/>
              </a:ext>
            </a:extLst>
          </p:cNvPr>
          <p:cNvSpPr/>
          <p:nvPr/>
        </p:nvSpPr>
        <p:spPr>
          <a:xfrm>
            <a:off x="9671110" y="618060"/>
            <a:ext cx="2231315" cy="132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Story-telling and truth telling.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F7695-2950-4792-A33A-8B9BBE254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694" y="1278311"/>
            <a:ext cx="8108548" cy="45666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0F78C-99B8-4A30-848F-BC9C4802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18" y="2038630"/>
            <a:ext cx="8553450" cy="475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47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303386-D9B0-4FA1-9BB3-10BBAC578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518" y="616659"/>
            <a:ext cx="10018963" cy="56246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66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Proposal 6.15.2020</vt:lpstr>
      <vt:lpstr>Week 1 Milestones</vt:lpstr>
      <vt:lpstr>Reqs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maddymcraven@gmail.com</dc:creator>
  <cp:lastModifiedBy>maddymcraven@gmail.com</cp:lastModifiedBy>
  <cp:revision>10</cp:revision>
  <dcterms:created xsi:type="dcterms:W3CDTF">2020-06-16T01:08:21Z</dcterms:created>
  <dcterms:modified xsi:type="dcterms:W3CDTF">2020-06-16T02:47:21Z</dcterms:modified>
</cp:coreProperties>
</file>