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3" r:id="rId7"/>
    <p:sldId id="261" r:id="rId8"/>
    <p:sldId id="262" r:id="rId9"/>
    <p:sldId id="266" r:id="rId10"/>
    <p:sldId id="267" r:id="rId11"/>
    <p:sldId id="268" r:id="rId12"/>
    <p:sldId id="269"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46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01C80C4-3C37-4B06-AC2A-25F05322FDE0}" type="doc">
      <dgm:prSet loTypeId="urn:microsoft.com/office/officeart/2005/8/layout/list1#1" loCatId="list" qsTypeId="urn:microsoft.com/office/officeart/2005/8/quickstyle/simple3#1" qsCatId="simple" csTypeId="urn:microsoft.com/office/officeart/2005/8/colors/accent1_2#1" csCatId="accent1" phldr="0"/>
      <dgm:spPr/>
      <dgm:t>
        <a:bodyPr/>
        <a:lstStyle/>
        <a:p>
          <a:endParaRPr lang="en-US"/>
        </a:p>
      </dgm:t>
    </dgm:pt>
    <dgm:pt modelId="{79F64CC5-B0A0-473A-A647-A8DB6562D23B}">
      <dgm:prSet phldrT="[Text]" phldr="0" custT="0"/>
      <dgm:spPr/>
      <dgm:t>
        <a:bodyPr vert="horz" wrap="square"/>
        <a:lstStyle/>
        <a:p>
          <a:pPr>
            <a:lnSpc>
              <a:spcPct val="100000"/>
            </a:lnSpc>
            <a:spcBef>
              <a:spcPct val="0"/>
            </a:spcBef>
            <a:spcAft>
              <a:spcPct val="35000"/>
            </a:spcAft>
          </a:pPr>
          <a:r>
            <a:rPr lang="en-US"/>
            <a:t>Data collection</a:t>
          </a:r>
        </a:p>
      </dgm:t>
    </dgm:pt>
    <dgm:pt modelId="{702F6268-E14C-45D5-8115-297DAA4B759C}" type="parTrans" cxnId="{2E775D4E-73B2-41DA-BF77-535A730F6D6C}">
      <dgm:prSet/>
      <dgm:spPr/>
      <dgm:t>
        <a:bodyPr/>
        <a:lstStyle/>
        <a:p>
          <a:endParaRPr lang="en-US"/>
        </a:p>
      </dgm:t>
    </dgm:pt>
    <dgm:pt modelId="{981E424B-A63B-4DF7-BC97-1D5B2B7044B1}" type="sibTrans" cxnId="{2E775D4E-73B2-41DA-BF77-535A730F6D6C}">
      <dgm:prSet/>
      <dgm:spPr/>
      <dgm:t>
        <a:bodyPr/>
        <a:lstStyle/>
        <a:p>
          <a:endParaRPr lang="en-US"/>
        </a:p>
      </dgm:t>
    </dgm:pt>
    <dgm:pt modelId="{D4AB1542-9F74-4E45-B615-57F5DFDC43EE}">
      <dgm:prSet phldrT="[Text]" phldr="0" custT="0"/>
      <dgm:spPr/>
      <dgm:t>
        <a:bodyPr vert="horz" wrap="square"/>
        <a:lstStyle/>
        <a:p>
          <a:pPr>
            <a:lnSpc>
              <a:spcPct val="100000"/>
            </a:lnSpc>
            <a:spcBef>
              <a:spcPct val="0"/>
            </a:spcBef>
            <a:spcAft>
              <a:spcPct val="35000"/>
            </a:spcAft>
          </a:pPr>
          <a:r>
            <a:rPr lang="en-US"/>
            <a:t>Data set formation</a:t>
          </a:r>
        </a:p>
      </dgm:t>
    </dgm:pt>
    <dgm:pt modelId="{DCA1BD93-FD98-4A06-8ECE-28E6935BECED}" type="parTrans" cxnId="{654B4E58-6697-4500-8A92-A7C85036DEE9}">
      <dgm:prSet/>
      <dgm:spPr/>
      <dgm:t>
        <a:bodyPr/>
        <a:lstStyle/>
        <a:p>
          <a:endParaRPr lang="en-US"/>
        </a:p>
      </dgm:t>
    </dgm:pt>
    <dgm:pt modelId="{69748832-ECC5-4F63-A6AC-8504A7E906B9}" type="sibTrans" cxnId="{654B4E58-6697-4500-8A92-A7C85036DEE9}">
      <dgm:prSet/>
      <dgm:spPr/>
      <dgm:t>
        <a:bodyPr/>
        <a:lstStyle/>
        <a:p>
          <a:endParaRPr lang="en-US"/>
        </a:p>
      </dgm:t>
    </dgm:pt>
    <dgm:pt modelId="{E484A0DB-ADE2-41BB-B1F9-A397557174FE}">
      <dgm:prSet phldrT="[Text]" phldr="0" custT="0"/>
      <dgm:spPr/>
      <dgm:t>
        <a:bodyPr vert="horz" wrap="square"/>
        <a:lstStyle/>
        <a:p>
          <a:pPr>
            <a:lnSpc>
              <a:spcPct val="100000"/>
            </a:lnSpc>
            <a:spcBef>
              <a:spcPct val="0"/>
            </a:spcBef>
            <a:spcAft>
              <a:spcPct val="35000"/>
            </a:spcAft>
          </a:pPr>
          <a:r>
            <a:rPr lang="en-US"/>
            <a:t>Analysing the data</a:t>
          </a:r>
        </a:p>
      </dgm:t>
    </dgm:pt>
    <dgm:pt modelId="{0D3844BD-A934-4ADF-8CEC-4B7101CACCC9}" type="parTrans" cxnId="{6BBACCB9-D7ED-4DD2-B12C-E58AEFA3F5E7}">
      <dgm:prSet/>
      <dgm:spPr/>
      <dgm:t>
        <a:bodyPr/>
        <a:lstStyle/>
        <a:p>
          <a:endParaRPr lang="en-US"/>
        </a:p>
      </dgm:t>
    </dgm:pt>
    <dgm:pt modelId="{FC59B45A-A616-4E16-B98F-7EBC1D5DDF85}" type="sibTrans" cxnId="{6BBACCB9-D7ED-4DD2-B12C-E58AEFA3F5E7}">
      <dgm:prSet/>
      <dgm:spPr/>
      <dgm:t>
        <a:bodyPr/>
        <a:lstStyle/>
        <a:p>
          <a:endParaRPr lang="en-US"/>
        </a:p>
      </dgm:t>
    </dgm:pt>
    <dgm:pt modelId="{E06A28D0-229F-409C-A43F-264A048712F2}">
      <dgm:prSet phldr="0" custT="0"/>
      <dgm:spPr/>
      <dgm:t>
        <a:bodyPr vert="horz" wrap="square"/>
        <a:lstStyle/>
        <a:p>
          <a:pPr>
            <a:lnSpc>
              <a:spcPct val="100000"/>
            </a:lnSpc>
            <a:spcBef>
              <a:spcPct val="0"/>
            </a:spcBef>
            <a:spcAft>
              <a:spcPct val="35000"/>
            </a:spcAft>
          </a:pPr>
          <a:r>
            <a:rPr lang="en-US"/>
            <a:t>Grouping the user into categories</a:t>
          </a:r>
        </a:p>
      </dgm:t>
    </dgm:pt>
    <dgm:pt modelId="{618E0C1F-CA90-4695-8E22-DCA0684EB5D3}" type="parTrans" cxnId="{43FA91FC-5C84-484F-A9C9-BA8D150B4BFC}">
      <dgm:prSet/>
      <dgm:spPr/>
    </dgm:pt>
    <dgm:pt modelId="{62F362AC-0A31-4252-B671-A9D3325EE850}" type="sibTrans" cxnId="{43FA91FC-5C84-484F-A9C9-BA8D150B4BFC}">
      <dgm:prSet/>
      <dgm:spPr/>
    </dgm:pt>
    <dgm:pt modelId="{FAC32348-8190-4F6C-8538-DA83F5C3E460}">
      <dgm:prSet phldr="0" custT="0"/>
      <dgm:spPr/>
      <dgm:t>
        <a:bodyPr vert="horz" wrap="square"/>
        <a:lstStyle/>
        <a:p>
          <a:pPr>
            <a:lnSpc>
              <a:spcPct val="100000"/>
            </a:lnSpc>
            <a:spcBef>
              <a:spcPct val="0"/>
            </a:spcBef>
            <a:spcAft>
              <a:spcPct val="35000"/>
            </a:spcAft>
          </a:pPr>
          <a:r>
            <a:rPr lang="en-US"/>
            <a:t>Predicting seasonal usage </a:t>
          </a:r>
        </a:p>
      </dgm:t>
    </dgm:pt>
    <dgm:pt modelId="{72C0141F-6C29-4088-921E-8BD50DD177C5}" type="parTrans" cxnId="{E6C03B6E-8274-4A4A-9EEB-6B7E6D36A99C}">
      <dgm:prSet/>
      <dgm:spPr/>
    </dgm:pt>
    <dgm:pt modelId="{C446B6E4-A0B2-4FD8-908A-C71BED46D4AE}" type="sibTrans" cxnId="{E6C03B6E-8274-4A4A-9EEB-6B7E6D36A99C}">
      <dgm:prSet/>
      <dgm:spPr/>
    </dgm:pt>
    <dgm:pt modelId="{78B42AF3-7480-4B4E-91AF-E33CAE383E41}">
      <dgm:prSet phldr="0" custT="0"/>
      <dgm:spPr/>
      <dgm:t>
        <a:bodyPr vert="horz" wrap="square"/>
        <a:lstStyle/>
        <a:p>
          <a:pPr>
            <a:lnSpc>
              <a:spcPct val="100000"/>
            </a:lnSpc>
            <a:spcBef>
              <a:spcPct val="0"/>
            </a:spcBef>
            <a:spcAft>
              <a:spcPct val="35000"/>
            </a:spcAft>
          </a:pPr>
          <a:r>
            <a:rPr lang="en-US"/>
            <a:t>Graphical representation of energy</a:t>
          </a:r>
        </a:p>
      </dgm:t>
    </dgm:pt>
    <dgm:pt modelId="{2E2C7DB6-F033-4B85-B24D-1E0CEE45A853}" type="parTrans" cxnId="{615BFBC4-9CF2-432C-9BCE-186B6C1897FF}">
      <dgm:prSet/>
      <dgm:spPr/>
    </dgm:pt>
    <dgm:pt modelId="{E7ED91CF-43DD-4679-BE76-8654E5FDE1F4}" type="sibTrans" cxnId="{615BFBC4-9CF2-432C-9BCE-186B6C1897FF}">
      <dgm:prSet/>
      <dgm:spPr/>
    </dgm:pt>
    <dgm:pt modelId="{E10A857F-6D34-4FE7-89E2-FB06750C88C7}">
      <dgm:prSet phldr="0" custT="0"/>
      <dgm:spPr/>
      <dgm:t>
        <a:bodyPr vert="horz" wrap="square"/>
        <a:lstStyle/>
        <a:p>
          <a:pPr>
            <a:lnSpc>
              <a:spcPct val="100000"/>
            </a:lnSpc>
            <a:spcBef>
              <a:spcPct val="0"/>
            </a:spcBef>
            <a:spcAft>
              <a:spcPct val="35000"/>
            </a:spcAft>
          </a:pPr>
          <a:r>
            <a:rPr lang="en-US"/>
            <a:t>Suggestions to reduce energy loss</a:t>
          </a:r>
        </a:p>
      </dgm:t>
    </dgm:pt>
    <dgm:pt modelId="{46E8BFB0-F4E2-426F-8FCF-CB8C9BBAA513}" type="parTrans" cxnId="{81DFB6C2-7F96-4A8D-8CE1-34155E26DF41}">
      <dgm:prSet/>
      <dgm:spPr/>
    </dgm:pt>
    <dgm:pt modelId="{3881A924-331D-4407-8C55-4E348027B239}" type="sibTrans" cxnId="{81DFB6C2-7F96-4A8D-8CE1-34155E26DF41}">
      <dgm:prSet/>
      <dgm:spPr/>
    </dgm:pt>
    <dgm:pt modelId="{EE3CB678-3AF3-48EB-A9A3-4C9B3B638DF4}" type="pres">
      <dgm:prSet presAssocID="{501C80C4-3C37-4B06-AC2A-25F05322FDE0}" presName="linear" presStyleCnt="0">
        <dgm:presLayoutVars>
          <dgm:dir/>
          <dgm:animLvl val="lvl"/>
          <dgm:resizeHandles val="exact"/>
        </dgm:presLayoutVars>
      </dgm:prSet>
      <dgm:spPr/>
      <dgm:t>
        <a:bodyPr/>
        <a:lstStyle/>
        <a:p>
          <a:endParaRPr lang="en-US"/>
        </a:p>
      </dgm:t>
    </dgm:pt>
    <dgm:pt modelId="{A787D67B-DDA1-4988-8415-DCD48FC3EA83}" type="pres">
      <dgm:prSet presAssocID="{79F64CC5-B0A0-473A-A647-A8DB6562D23B}" presName="parentLin" presStyleCnt="0"/>
      <dgm:spPr/>
    </dgm:pt>
    <dgm:pt modelId="{0797CEA2-9F9D-4159-A8DC-2F0D60611F3B}" type="pres">
      <dgm:prSet presAssocID="{79F64CC5-B0A0-473A-A647-A8DB6562D23B}" presName="parentLeftMargin" presStyleLbl="node1" presStyleIdx="0" presStyleCnt="7"/>
      <dgm:spPr/>
      <dgm:t>
        <a:bodyPr/>
        <a:lstStyle/>
        <a:p>
          <a:endParaRPr lang="en-US"/>
        </a:p>
      </dgm:t>
    </dgm:pt>
    <dgm:pt modelId="{2968AA41-C1D3-4EDF-9DB3-378F66B2FD39}" type="pres">
      <dgm:prSet presAssocID="{79F64CC5-B0A0-473A-A647-A8DB6562D23B}" presName="parentText" presStyleLbl="node1" presStyleIdx="0" presStyleCnt="7">
        <dgm:presLayoutVars>
          <dgm:chMax val="0"/>
          <dgm:bulletEnabled val="1"/>
        </dgm:presLayoutVars>
      </dgm:prSet>
      <dgm:spPr/>
      <dgm:t>
        <a:bodyPr/>
        <a:lstStyle/>
        <a:p>
          <a:endParaRPr lang="en-US"/>
        </a:p>
      </dgm:t>
    </dgm:pt>
    <dgm:pt modelId="{D61417B3-60F3-4BE3-8E8F-9CEC27ECBCDA}" type="pres">
      <dgm:prSet presAssocID="{79F64CC5-B0A0-473A-A647-A8DB6562D23B}" presName="negativeSpace" presStyleCnt="0"/>
      <dgm:spPr/>
    </dgm:pt>
    <dgm:pt modelId="{D167D85B-ED5F-4134-9F18-E6B4BAE0C614}" type="pres">
      <dgm:prSet presAssocID="{79F64CC5-B0A0-473A-A647-A8DB6562D23B}" presName="childText" presStyleLbl="conFgAcc1" presStyleIdx="0" presStyleCnt="7">
        <dgm:presLayoutVars>
          <dgm:bulletEnabled val="1"/>
        </dgm:presLayoutVars>
      </dgm:prSet>
      <dgm:spPr/>
    </dgm:pt>
    <dgm:pt modelId="{6402558A-B637-4118-8793-2FA57B2393DA}" type="pres">
      <dgm:prSet presAssocID="{981E424B-A63B-4DF7-BC97-1D5B2B7044B1}" presName="spaceBetweenRectangles" presStyleCnt="0"/>
      <dgm:spPr/>
    </dgm:pt>
    <dgm:pt modelId="{8E561E53-8519-43F2-B9E7-546C3EB01970}" type="pres">
      <dgm:prSet presAssocID="{D4AB1542-9F74-4E45-B615-57F5DFDC43EE}" presName="parentLin" presStyleCnt="0"/>
      <dgm:spPr/>
    </dgm:pt>
    <dgm:pt modelId="{3559B5A5-3E91-49F5-A868-297DBB575668}" type="pres">
      <dgm:prSet presAssocID="{D4AB1542-9F74-4E45-B615-57F5DFDC43EE}" presName="parentLeftMargin" presStyleLbl="node1" presStyleIdx="0" presStyleCnt="7"/>
      <dgm:spPr/>
      <dgm:t>
        <a:bodyPr/>
        <a:lstStyle/>
        <a:p>
          <a:endParaRPr lang="en-US"/>
        </a:p>
      </dgm:t>
    </dgm:pt>
    <dgm:pt modelId="{48FABA9F-C289-434B-8864-E8FC1B5C2F60}" type="pres">
      <dgm:prSet presAssocID="{D4AB1542-9F74-4E45-B615-57F5DFDC43EE}" presName="parentText" presStyleLbl="node1" presStyleIdx="1" presStyleCnt="7">
        <dgm:presLayoutVars>
          <dgm:chMax val="0"/>
          <dgm:bulletEnabled val="1"/>
        </dgm:presLayoutVars>
      </dgm:prSet>
      <dgm:spPr/>
      <dgm:t>
        <a:bodyPr/>
        <a:lstStyle/>
        <a:p>
          <a:endParaRPr lang="en-US"/>
        </a:p>
      </dgm:t>
    </dgm:pt>
    <dgm:pt modelId="{72F65D9D-7898-4EE1-ADBC-A6F5139DEC13}" type="pres">
      <dgm:prSet presAssocID="{D4AB1542-9F74-4E45-B615-57F5DFDC43EE}" presName="negativeSpace" presStyleCnt="0"/>
      <dgm:spPr/>
    </dgm:pt>
    <dgm:pt modelId="{6B4B0D2A-F76A-4881-A678-1599A9C1764F}" type="pres">
      <dgm:prSet presAssocID="{D4AB1542-9F74-4E45-B615-57F5DFDC43EE}" presName="childText" presStyleLbl="conFgAcc1" presStyleIdx="1" presStyleCnt="7">
        <dgm:presLayoutVars>
          <dgm:bulletEnabled val="1"/>
        </dgm:presLayoutVars>
      </dgm:prSet>
      <dgm:spPr/>
    </dgm:pt>
    <dgm:pt modelId="{4CCA9E30-BEB2-4B5D-BA10-E5FCB43776E3}" type="pres">
      <dgm:prSet presAssocID="{69748832-ECC5-4F63-A6AC-8504A7E906B9}" presName="spaceBetweenRectangles" presStyleCnt="0"/>
      <dgm:spPr/>
    </dgm:pt>
    <dgm:pt modelId="{E366F1EF-FE80-457B-9C6A-8A0AC673FB1B}" type="pres">
      <dgm:prSet presAssocID="{E484A0DB-ADE2-41BB-B1F9-A397557174FE}" presName="parentLin" presStyleCnt="0"/>
      <dgm:spPr/>
    </dgm:pt>
    <dgm:pt modelId="{06AA40BB-9886-4B46-8ECB-F4B42996D2E4}" type="pres">
      <dgm:prSet presAssocID="{E484A0DB-ADE2-41BB-B1F9-A397557174FE}" presName="parentLeftMargin" presStyleLbl="node1" presStyleIdx="1" presStyleCnt="7"/>
      <dgm:spPr/>
      <dgm:t>
        <a:bodyPr/>
        <a:lstStyle/>
        <a:p>
          <a:endParaRPr lang="en-US"/>
        </a:p>
      </dgm:t>
    </dgm:pt>
    <dgm:pt modelId="{E2F3FA2F-E1C7-4C05-8B05-C32B42A9A930}" type="pres">
      <dgm:prSet presAssocID="{E484A0DB-ADE2-41BB-B1F9-A397557174FE}" presName="parentText" presStyleLbl="node1" presStyleIdx="2" presStyleCnt="7">
        <dgm:presLayoutVars>
          <dgm:chMax val="0"/>
          <dgm:bulletEnabled val="1"/>
        </dgm:presLayoutVars>
      </dgm:prSet>
      <dgm:spPr/>
      <dgm:t>
        <a:bodyPr/>
        <a:lstStyle/>
        <a:p>
          <a:endParaRPr lang="en-US"/>
        </a:p>
      </dgm:t>
    </dgm:pt>
    <dgm:pt modelId="{C36A5161-621C-488B-95ED-161DD8C18700}" type="pres">
      <dgm:prSet presAssocID="{E484A0DB-ADE2-41BB-B1F9-A397557174FE}" presName="negativeSpace" presStyleCnt="0"/>
      <dgm:spPr/>
    </dgm:pt>
    <dgm:pt modelId="{F2D507D6-5CB7-4C81-896F-18FAF0126329}" type="pres">
      <dgm:prSet presAssocID="{E484A0DB-ADE2-41BB-B1F9-A397557174FE}" presName="childText" presStyleLbl="conFgAcc1" presStyleIdx="2" presStyleCnt="7">
        <dgm:presLayoutVars>
          <dgm:bulletEnabled val="1"/>
        </dgm:presLayoutVars>
      </dgm:prSet>
      <dgm:spPr/>
    </dgm:pt>
    <dgm:pt modelId="{EA45C5CB-954A-4CD1-A7A0-A90FE839BFC9}" type="pres">
      <dgm:prSet presAssocID="{FC59B45A-A616-4E16-B98F-7EBC1D5DDF85}" presName="spaceBetweenRectangles" presStyleCnt="0"/>
      <dgm:spPr/>
    </dgm:pt>
    <dgm:pt modelId="{E4C228AA-7828-4C66-A699-E08DBCB76583}" type="pres">
      <dgm:prSet presAssocID="{E06A28D0-229F-409C-A43F-264A048712F2}" presName="parentLin" presStyleCnt="0"/>
      <dgm:spPr/>
    </dgm:pt>
    <dgm:pt modelId="{B1C1BFF0-362A-4128-AB01-A6283A7DA4F5}" type="pres">
      <dgm:prSet presAssocID="{E06A28D0-229F-409C-A43F-264A048712F2}" presName="parentLeftMargin" presStyleLbl="node1" presStyleIdx="2" presStyleCnt="7"/>
      <dgm:spPr/>
      <dgm:t>
        <a:bodyPr/>
        <a:lstStyle/>
        <a:p>
          <a:endParaRPr lang="en-US"/>
        </a:p>
      </dgm:t>
    </dgm:pt>
    <dgm:pt modelId="{2A695C53-1CEA-4445-A147-008667E43A84}" type="pres">
      <dgm:prSet presAssocID="{E06A28D0-229F-409C-A43F-264A048712F2}" presName="parentText" presStyleLbl="node1" presStyleIdx="3" presStyleCnt="7">
        <dgm:presLayoutVars>
          <dgm:chMax val="0"/>
          <dgm:bulletEnabled val="1"/>
        </dgm:presLayoutVars>
      </dgm:prSet>
      <dgm:spPr/>
      <dgm:t>
        <a:bodyPr/>
        <a:lstStyle/>
        <a:p>
          <a:endParaRPr lang="en-US"/>
        </a:p>
      </dgm:t>
    </dgm:pt>
    <dgm:pt modelId="{AE2668B6-BD1A-4CC0-8DAC-BE055B1ECDE0}" type="pres">
      <dgm:prSet presAssocID="{E06A28D0-229F-409C-A43F-264A048712F2}" presName="negativeSpace" presStyleCnt="0"/>
      <dgm:spPr/>
    </dgm:pt>
    <dgm:pt modelId="{A8010530-C331-4796-8A1E-48B94DA2FBCC}" type="pres">
      <dgm:prSet presAssocID="{E06A28D0-229F-409C-A43F-264A048712F2}" presName="childText" presStyleLbl="conFgAcc1" presStyleIdx="3" presStyleCnt="7">
        <dgm:presLayoutVars>
          <dgm:bulletEnabled val="1"/>
        </dgm:presLayoutVars>
      </dgm:prSet>
      <dgm:spPr/>
    </dgm:pt>
    <dgm:pt modelId="{C5CE2936-BF3C-4038-B8D3-BECBCA02EE01}" type="pres">
      <dgm:prSet presAssocID="{62F362AC-0A31-4252-B671-A9D3325EE850}" presName="spaceBetweenRectangles" presStyleCnt="0"/>
      <dgm:spPr/>
    </dgm:pt>
    <dgm:pt modelId="{5F2C3FC7-DC9C-4308-9BD2-F435F07A94C7}" type="pres">
      <dgm:prSet presAssocID="{FAC32348-8190-4F6C-8538-DA83F5C3E460}" presName="parentLin" presStyleCnt="0"/>
      <dgm:spPr/>
    </dgm:pt>
    <dgm:pt modelId="{FC106C3D-FF10-4159-837E-6579FC318020}" type="pres">
      <dgm:prSet presAssocID="{FAC32348-8190-4F6C-8538-DA83F5C3E460}" presName="parentLeftMargin" presStyleLbl="node1" presStyleIdx="3" presStyleCnt="7"/>
      <dgm:spPr/>
      <dgm:t>
        <a:bodyPr/>
        <a:lstStyle/>
        <a:p>
          <a:endParaRPr lang="en-US"/>
        </a:p>
      </dgm:t>
    </dgm:pt>
    <dgm:pt modelId="{B425C027-1A90-4F78-9146-9BC58962A4FF}" type="pres">
      <dgm:prSet presAssocID="{FAC32348-8190-4F6C-8538-DA83F5C3E460}" presName="parentText" presStyleLbl="node1" presStyleIdx="4" presStyleCnt="7">
        <dgm:presLayoutVars>
          <dgm:chMax val="0"/>
          <dgm:bulletEnabled val="1"/>
        </dgm:presLayoutVars>
      </dgm:prSet>
      <dgm:spPr/>
      <dgm:t>
        <a:bodyPr/>
        <a:lstStyle/>
        <a:p>
          <a:endParaRPr lang="en-US"/>
        </a:p>
      </dgm:t>
    </dgm:pt>
    <dgm:pt modelId="{B622D68F-711B-4B3D-AAC8-5FBEA527910B}" type="pres">
      <dgm:prSet presAssocID="{FAC32348-8190-4F6C-8538-DA83F5C3E460}" presName="negativeSpace" presStyleCnt="0"/>
      <dgm:spPr/>
    </dgm:pt>
    <dgm:pt modelId="{3E18AB1A-05A1-4EB2-B042-69764F73915E}" type="pres">
      <dgm:prSet presAssocID="{FAC32348-8190-4F6C-8538-DA83F5C3E460}" presName="childText" presStyleLbl="conFgAcc1" presStyleIdx="4" presStyleCnt="7">
        <dgm:presLayoutVars>
          <dgm:bulletEnabled val="1"/>
        </dgm:presLayoutVars>
      </dgm:prSet>
      <dgm:spPr/>
    </dgm:pt>
    <dgm:pt modelId="{65F5329A-679E-430A-8535-C1854B55CEE3}" type="pres">
      <dgm:prSet presAssocID="{C446B6E4-A0B2-4FD8-908A-C71BED46D4AE}" presName="spaceBetweenRectangles" presStyleCnt="0"/>
      <dgm:spPr/>
    </dgm:pt>
    <dgm:pt modelId="{4DCB815B-1F06-4578-AAB4-1FD8D1007FB3}" type="pres">
      <dgm:prSet presAssocID="{78B42AF3-7480-4B4E-91AF-E33CAE383E41}" presName="parentLin" presStyleCnt="0"/>
      <dgm:spPr/>
    </dgm:pt>
    <dgm:pt modelId="{976B4D12-9CB8-44F3-83BC-92E7F6BBD533}" type="pres">
      <dgm:prSet presAssocID="{78B42AF3-7480-4B4E-91AF-E33CAE383E41}" presName="parentLeftMargin" presStyleLbl="node1" presStyleIdx="4" presStyleCnt="7"/>
      <dgm:spPr/>
      <dgm:t>
        <a:bodyPr/>
        <a:lstStyle/>
        <a:p>
          <a:endParaRPr lang="en-US"/>
        </a:p>
      </dgm:t>
    </dgm:pt>
    <dgm:pt modelId="{8D1B02DB-558D-43C9-9863-08CFFC3A1C5D}" type="pres">
      <dgm:prSet presAssocID="{78B42AF3-7480-4B4E-91AF-E33CAE383E41}" presName="parentText" presStyleLbl="node1" presStyleIdx="5" presStyleCnt="7">
        <dgm:presLayoutVars>
          <dgm:chMax val="0"/>
          <dgm:bulletEnabled val="1"/>
        </dgm:presLayoutVars>
      </dgm:prSet>
      <dgm:spPr/>
      <dgm:t>
        <a:bodyPr/>
        <a:lstStyle/>
        <a:p>
          <a:endParaRPr lang="en-US"/>
        </a:p>
      </dgm:t>
    </dgm:pt>
    <dgm:pt modelId="{2AFDBDB8-1727-4D87-B37D-239113C41FD0}" type="pres">
      <dgm:prSet presAssocID="{78B42AF3-7480-4B4E-91AF-E33CAE383E41}" presName="negativeSpace" presStyleCnt="0"/>
      <dgm:spPr/>
    </dgm:pt>
    <dgm:pt modelId="{9D6AFFC6-906A-4B6E-96EF-2EF1A061FF34}" type="pres">
      <dgm:prSet presAssocID="{78B42AF3-7480-4B4E-91AF-E33CAE383E41}" presName="childText" presStyleLbl="conFgAcc1" presStyleIdx="5" presStyleCnt="7">
        <dgm:presLayoutVars>
          <dgm:bulletEnabled val="1"/>
        </dgm:presLayoutVars>
      </dgm:prSet>
      <dgm:spPr/>
    </dgm:pt>
    <dgm:pt modelId="{5AC7746C-5B4A-4D3E-AF56-FF7FC89E1FC9}" type="pres">
      <dgm:prSet presAssocID="{E7ED91CF-43DD-4679-BE76-8654E5FDE1F4}" presName="spaceBetweenRectangles" presStyleCnt="0"/>
      <dgm:spPr/>
    </dgm:pt>
    <dgm:pt modelId="{A839CF2F-83F1-4282-9FBD-EFF33062A980}" type="pres">
      <dgm:prSet presAssocID="{E10A857F-6D34-4FE7-89E2-FB06750C88C7}" presName="parentLin" presStyleCnt="0"/>
      <dgm:spPr/>
    </dgm:pt>
    <dgm:pt modelId="{DA4FD2B7-18DE-4339-9E16-256608605534}" type="pres">
      <dgm:prSet presAssocID="{E10A857F-6D34-4FE7-89E2-FB06750C88C7}" presName="parentLeftMargin" presStyleLbl="node1" presStyleIdx="5" presStyleCnt="7"/>
      <dgm:spPr/>
      <dgm:t>
        <a:bodyPr/>
        <a:lstStyle/>
        <a:p>
          <a:endParaRPr lang="en-US"/>
        </a:p>
      </dgm:t>
    </dgm:pt>
    <dgm:pt modelId="{0C7F2AE8-2BA0-4A39-B7DF-011F810AF990}" type="pres">
      <dgm:prSet presAssocID="{E10A857F-6D34-4FE7-89E2-FB06750C88C7}" presName="parentText" presStyleLbl="node1" presStyleIdx="6" presStyleCnt="7">
        <dgm:presLayoutVars>
          <dgm:chMax val="0"/>
          <dgm:bulletEnabled val="1"/>
        </dgm:presLayoutVars>
      </dgm:prSet>
      <dgm:spPr/>
      <dgm:t>
        <a:bodyPr/>
        <a:lstStyle/>
        <a:p>
          <a:endParaRPr lang="en-US"/>
        </a:p>
      </dgm:t>
    </dgm:pt>
    <dgm:pt modelId="{DE0FDB50-AFD2-4889-84B8-3CA4827F724B}" type="pres">
      <dgm:prSet presAssocID="{E10A857F-6D34-4FE7-89E2-FB06750C88C7}" presName="negativeSpace" presStyleCnt="0"/>
      <dgm:spPr/>
    </dgm:pt>
    <dgm:pt modelId="{A4565EF2-A9BF-4F48-825E-376DA917FBAC}" type="pres">
      <dgm:prSet presAssocID="{E10A857F-6D34-4FE7-89E2-FB06750C88C7}" presName="childText" presStyleLbl="conFgAcc1" presStyleIdx="6" presStyleCnt="7">
        <dgm:presLayoutVars>
          <dgm:bulletEnabled val="1"/>
        </dgm:presLayoutVars>
      </dgm:prSet>
      <dgm:spPr/>
    </dgm:pt>
  </dgm:ptLst>
  <dgm:cxnLst>
    <dgm:cxn modelId="{501E040F-95AF-4FF6-ACFE-E1D2C6103974}" type="presOf" srcId="{E06A28D0-229F-409C-A43F-264A048712F2}" destId="{2A695C53-1CEA-4445-A147-008667E43A84}" srcOrd="1" destOrd="0" presId="urn:microsoft.com/office/officeart/2005/8/layout/list1#1"/>
    <dgm:cxn modelId="{7B30BBCC-51A5-4C42-81EF-21F75F6EFD8C}" type="presOf" srcId="{D4AB1542-9F74-4E45-B615-57F5DFDC43EE}" destId="{48FABA9F-C289-434B-8864-E8FC1B5C2F60}" srcOrd="1" destOrd="0" presId="urn:microsoft.com/office/officeart/2005/8/layout/list1#1"/>
    <dgm:cxn modelId="{DBAD1DC0-DC86-4B05-89EC-A23569EE298E}" type="presOf" srcId="{FAC32348-8190-4F6C-8538-DA83F5C3E460}" destId="{FC106C3D-FF10-4159-837E-6579FC318020}" srcOrd="0" destOrd="0" presId="urn:microsoft.com/office/officeart/2005/8/layout/list1#1"/>
    <dgm:cxn modelId="{E6C03B6E-8274-4A4A-9EEB-6B7E6D36A99C}" srcId="{501C80C4-3C37-4B06-AC2A-25F05322FDE0}" destId="{FAC32348-8190-4F6C-8538-DA83F5C3E460}" srcOrd="4" destOrd="0" parTransId="{72C0141F-6C29-4088-921E-8BD50DD177C5}" sibTransId="{C446B6E4-A0B2-4FD8-908A-C71BED46D4AE}"/>
    <dgm:cxn modelId="{8805335D-33AB-495A-A0BC-0F5D292684BC}" type="presOf" srcId="{E10A857F-6D34-4FE7-89E2-FB06750C88C7}" destId="{DA4FD2B7-18DE-4339-9E16-256608605534}" srcOrd="0" destOrd="0" presId="urn:microsoft.com/office/officeart/2005/8/layout/list1#1"/>
    <dgm:cxn modelId="{220BBAB4-8A8F-4DE7-B395-244B678FC334}" type="presOf" srcId="{D4AB1542-9F74-4E45-B615-57F5DFDC43EE}" destId="{3559B5A5-3E91-49F5-A868-297DBB575668}" srcOrd="0" destOrd="0" presId="urn:microsoft.com/office/officeart/2005/8/layout/list1#1"/>
    <dgm:cxn modelId="{81DFB6C2-7F96-4A8D-8CE1-34155E26DF41}" srcId="{501C80C4-3C37-4B06-AC2A-25F05322FDE0}" destId="{E10A857F-6D34-4FE7-89E2-FB06750C88C7}" srcOrd="6" destOrd="0" parTransId="{46E8BFB0-F4E2-426F-8FCF-CB8C9BBAA513}" sibTransId="{3881A924-331D-4407-8C55-4E348027B239}"/>
    <dgm:cxn modelId="{6BBACCB9-D7ED-4DD2-B12C-E58AEFA3F5E7}" srcId="{501C80C4-3C37-4B06-AC2A-25F05322FDE0}" destId="{E484A0DB-ADE2-41BB-B1F9-A397557174FE}" srcOrd="2" destOrd="0" parTransId="{0D3844BD-A934-4ADF-8CEC-4B7101CACCC9}" sibTransId="{FC59B45A-A616-4E16-B98F-7EBC1D5DDF85}"/>
    <dgm:cxn modelId="{A1D5A810-5515-4072-A495-112608D6FF6E}" type="presOf" srcId="{501C80C4-3C37-4B06-AC2A-25F05322FDE0}" destId="{EE3CB678-3AF3-48EB-A9A3-4C9B3B638DF4}" srcOrd="0" destOrd="0" presId="urn:microsoft.com/office/officeart/2005/8/layout/list1#1"/>
    <dgm:cxn modelId="{615BFBC4-9CF2-432C-9BCE-186B6C1897FF}" srcId="{501C80C4-3C37-4B06-AC2A-25F05322FDE0}" destId="{78B42AF3-7480-4B4E-91AF-E33CAE383E41}" srcOrd="5" destOrd="0" parTransId="{2E2C7DB6-F033-4B85-B24D-1E0CEE45A853}" sibTransId="{E7ED91CF-43DD-4679-BE76-8654E5FDE1F4}"/>
    <dgm:cxn modelId="{4E9E370A-0634-4BD3-ADAB-FC7DA19BF2BB}" type="presOf" srcId="{E10A857F-6D34-4FE7-89E2-FB06750C88C7}" destId="{0C7F2AE8-2BA0-4A39-B7DF-011F810AF990}" srcOrd="1" destOrd="0" presId="urn:microsoft.com/office/officeart/2005/8/layout/list1#1"/>
    <dgm:cxn modelId="{770B2C90-1622-414B-9B34-68FB27BAD2AF}" type="presOf" srcId="{79F64CC5-B0A0-473A-A647-A8DB6562D23B}" destId="{0797CEA2-9F9D-4159-A8DC-2F0D60611F3B}" srcOrd="0" destOrd="0" presId="urn:microsoft.com/office/officeart/2005/8/layout/list1#1"/>
    <dgm:cxn modelId="{43FA91FC-5C84-484F-A9C9-BA8D150B4BFC}" srcId="{501C80C4-3C37-4B06-AC2A-25F05322FDE0}" destId="{E06A28D0-229F-409C-A43F-264A048712F2}" srcOrd="3" destOrd="0" parTransId="{618E0C1F-CA90-4695-8E22-DCA0684EB5D3}" sibTransId="{62F362AC-0A31-4252-B671-A9D3325EE850}"/>
    <dgm:cxn modelId="{654B4E58-6697-4500-8A92-A7C85036DEE9}" srcId="{501C80C4-3C37-4B06-AC2A-25F05322FDE0}" destId="{D4AB1542-9F74-4E45-B615-57F5DFDC43EE}" srcOrd="1" destOrd="0" parTransId="{DCA1BD93-FD98-4A06-8ECE-28E6935BECED}" sibTransId="{69748832-ECC5-4F63-A6AC-8504A7E906B9}"/>
    <dgm:cxn modelId="{9B1ADC23-F7D8-4469-B8F8-94C2A4A6111E}" type="presOf" srcId="{E484A0DB-ADE2-41BB-B1F9-A397557174FE}" destId="{06AA40BB-9886-4B46-8ECB-F4B42996D2E4}" srcOrd="0" destOrd="0" presId="urn:microsoft.com/office/officeart/2005/8/layout/list1#1"/>
    <dgm:cxn modelId="{6C7ED054-AD2B-41CB-806A-1820F1C1D348}" type="presOf" srcId="{78B42AF3-7480-4B4E-91AF-E33CAE383E41}" destId="{8D1B02DB-558D-43C9-9863-08CFFC3A1C5D}" srcOrd="1" destOrd="0" presId="urn:microsoft.com/office/officeart/2005/8/layout/list1#1"/>
    <dgm:cxn modelId="{813B61D2-DFE8-49A0-AA4F-81D37F25241C}" type="presOf" srcId="{E06A28D0-229F-409C-A43F-264A048712F2}" destId="{B1C1BFF0-362A-4128-AB01-A6283A7DA4F5}" srcOrd="0" destOrd="0" presId="urn:microsoft.com/office/officeart/2005/8/layout/list1#1"/>
    <dgm:cxn modelId="{71057F1E-C8CE-4EBC-BD98-C0F14425DF9B}" type="presOf" srcId="{79F64CC5-B0A0-473A-A647-A8DB6562D23B}" destId="{2968AA41-C1D3-4EDF-9DB3-378F66B2FD39}" srcOrd="1" destOrd="0" presId="urn:microsoft.com/office/officeart/2005/8/layout/list1#1"/>
    <dgm:cxn modelId="{DE05A183-F422-4719-A4AD-D2146F305DF2}" type="presOf" srcId="{E484A0DB-ADE2-41BB-B1F9-A397557174FE}" destId="{E2F3FA2F-E1C7-4C05-8B05-C32B42A9A930}" srcOrd="1" destOrd="0" presId="urn:microsoft.com/office/officeart/2005/8/layout/list1#1"/>
    <dgm:cxn modelId="{CD746232-E57C-4BC8-96DB-498CF6DC89CA}" type="presOf" srcId="{78B42AF3-7480-4B4E-91AF-E33CAE383E41}" destId="{976B4D12-9CB8-44F3-83BC-92E7F6BBD533}" srcOrd="0" destOrd="0" presId="urn:microsoft.com/office/officeart/2005/8/layout/list1#1"/>
    <dgm:cxn modelId="{C0C9BCB5-FBD6-481B-8793-0D2AEDCA8D02}" type="presOf" srcId="{FAC32348-8190-4F6C-8538-DA83F5C3E460}" destId="{B425C027-1A90-4F78-9146-9BC58962A4FF}" srcOrd="1" destOrd="0" presId="urn:microsoft.com/office/officeart/2005/8/layout/list1#1"/>
    <dgm:cxn modelId="{2E775D4E-73B2-41DA-BF77-535A730F6D6C}" srcId="{501C80C4-3C37-4B06-AC2A-25F05322FDE0}" destId="{79F64CC5-B0A0-473A-A647-A8DB6562D23B}" srcOrd="0" destOrd="0" parTransId="{702F6268-E14C-45D5-8115-297DAA4B759C}" sibTransId="{981E424B-A63B-4DF7-BC97-1D5B2B7044B1}"/>
    <dgm:cxn modelId="{D5DD2329-6309-43AF-A670-952BCF3BC6EF}" type="presParOf" srcId="{EE3CB678-3AF3-48EB-A9A3-4C9B3B638DF4}" destId="{A787D67B-DDA1-4988-8415-DCD48FC3EA83}" srcOrd="0" destOrd="0" presId="urn:microsoft.com/office/officeart/2005/8/layout/list1#1"/>
    <dgm:cxn modelId="{4236B515-1C55-400F-B23B-0EAFE554B1E5}" type="presParOf" srcId="{A787D67B-DDA1-4988-8415-DCD48FC3EA83}" destId="{0797CEA2-9F9D-4159-A8DC-2F0D60611F3B}" srcOrd="0" destOrd="0" presId="urn:microsoft.com/office/officeart/2005/8/layout/list1#1"/>
    <dgm:cxn modelId="{AA50AF49-7EE2-47F0-B282-B96CC63960C1}" type="presParOf" srcId="{A787D67B-DDA1-4988-8415-DCD48FC3EA83}" destId="{2968AA41-C1D3-4EDF-9DB3-378F66B2FD39}" srcOrd="1" destOrd="0" presId="urn:microsoft.com/office/officeart/2005/8/layout/list1#1"/>
    <dgm:cxn modelId="{F7829125-E4A7-4245-8E16-5990C7AC2D7B}" type="presParOf" srcId="{EE3CB678-3AF3-48EB-A9A3-4C9B3B638DF4}" destId="{D61417B3-60F3-4BE3-8E8F-9CEC27ECBCDA}" srcOrd="1" destOrd="0" presId="urn:microsoft.com/office/officeart/2005/8/layout/list1#1"/>
    <dgm:cxn modelId="{DAA6ADDA-062A-404F-B7FB-80F78DEC2F5A}" type="presParOf" srcId="{EE3CB678-3AF3-48EB-A9A3-4C9B3B638DF4}" destId="{D167D85B-ED5F-4134-9F18-E6B4BAE0C614}" srcOrd="2" destOrd="0" presId="urn:microsoft.com/office/officeart/2005/8/layout/list1#1"/>
    <dgm:cxn modelId="{F7BDBB9E-AC1D-4966-80FE-88FB973350D7}" type="presParOf" srcId="{EE3CB678-3AF3-48EB-A9A3-4C9B3B638DF4}" destId="{6402558A-B637-4118-8793-2FA57B2393DA}" srcOrd="3" destOrd="0" presId="urn:microsoft.com/office/officeart/2005/8/layout/list1#1"/>
    <dgm:cxn modelId="{4581E004-07A1-4831-8E6C-164171C768FF}" type="presParOf" srcId="{EE3CB678-3AF3-48EB-A9A3-4C9B3B638DF4}" destId="{8E561E53-8519-43F2-B9E7-546C3EB01970}" srcOrd="4" destOrd="0" presId="urn:microsoft.com/office/officeart/2005/8/layout/list1#1"/>
    <dgm:cxn modelId="{49247F73-878D-4F2B-AD25-4E30F695871F}" type="presParOf" srcId="{8E561E53-8519-43F2-B9E7-546C3EB01970}" destId="{3559B5A5-3E91-49F5-A868-297DBB575668}" srcOrd="0" destOrd="0" presId="urn:microsoft.com/office/officeart/2005/8/layout/list1#1"/>
    <dgm:cxn modelId="{10B33EDB-3237-4532-BBA3-ABC06EF06E49}" type="presParOf" srcId="{8E561E53-8519-43F2-B9E7-546C3EB01970}" destId="{48FABA9F-C289-434B-8864-E8FC1B5C2F60}" srcOrd="1" destOrd="0" presId="urn:microsoft.com/office/officeart/2005/8/layout/list1#1"/>
    <dgm:cxn modelId="{6D71B4CB-3521-44D6-8CB3-8D0D90671A1A}" type="presParOf" srcId="{EE3CB678-3AF3-48EB-A9A3-4C9B3B638DF4}" destId="{72F65D9D-7898-4EE1-ADBC-A6F5139DEC13}" srcOrd="5" destOrd="0" presId="urn:microsoft.com/office/officeart/2005/8/layout/list1#1"/>
    <dgm:cxn modelId="{91B7D4CD-2F3F-4E25-884F-21D2E138EF71}" type="presParOf" srcId="{EE3CB678-3AF3-48EB-A9A3-4C9B3B638DF4}" destId="{6B4B0D2A-F76A-4881-A678-1599A9C1764F}" srcOrd="6" destOrd="0" presId="urn:microsoft.com/office/officeart/2005/8/layout/list1#1"/>
    <dgm:cxn modelId="{CC04457D-6B20-468C-9EE6-FF3D207B83ED}" type="presParOf" srcId="{EE3CB678-3AF3-48EB-A9A3-4C9B3B638DF4}" destId="{4CCA9E30-BEB2-4B5D-BA10-E5FCB43776E3}" srcOrd="7" destOrd="0" presId="urn:microsoft.com/office/officeart/2005/8/layout/list1#1"/>
    <dgm:cxn modelId="{78009AA2-909D-47F7-9476-A45D224D8837}" type="presParOf" srcId="{EE3CB678-3AF3-48EB-A9A3-4C9B3B638DF4}" destId="{E366F1EF-FE80-457B-9C6A-8A0AC673FB1B}" srcOrd="8" destOrd="0" presId="urn:microsoft.com/office/officeart/2005/8/layout/list1#1"/>
    <dgm:cxn modelId="{0192463C-9F96-4CA6-83F5-5CFEFE05BB3E}" type="presParOf" srcId="{E366F1EF-FE80-457B-9C6A-8A0AC673FB1B}" destId="{06AA40BB-9886-4B46-8ECB-F4B42996D2E4}" srcOrd="0" destOrd="0" presId="urn:microsoft.com/office/officeart/2005/8/layout/list1#1"/>
    <dgm:cxn modelId="{BF8685EA-6294-4F08-968B-5C737DC86A56}" type="presParOf" srcId="{E366F1EF-FE80-457B-9C6A-8A0AC673FB1B}" destId="{E2F3FA2F-E1C7-4C05-8B05-C32B42A9A930}" srcOrd="1" destOrd="0" presId="urn:microsoft.com/office/officeart/2005/8/layout/list1#1"/>
    <dgm:cxn modelId="{EBF71492-AF12-41D0-BB46-FEDB677B1393}" type="presParOf" srcId="{EE3CB678-3AF3-48EB-A9A3-4C9B3B638DF4}" destId="{C36A5161-621C-488B-95ED-161DD8C18700}" srcOrd="9" destOrd="0" presId="urn:microsoft.com/office/officeart/2005/8/layout/list1#1"/>
    <dgm:cxn modelId="{18C2CDD4-DEDD-4EDA-AC6A-0335E56A977F}" type="presParOf" srcId="{EE3CB678-3AF3-48EB-A9A3-4C9B3B638DF4}" destId="{F2D507D6-5CB7-4C81-896F-18FAF0126329}" srcOrd="10" destOrd="0" presId="urn:microsoft.com/office/officeart/2005/8/layout/list1#1"/>
    <dgm:cxn modelId="{110EC4F7-C701-492E-9587-D5E88283CD6A}" type="presParOf" srcId="{EE3CB678-3AF3-48EB-A9A3-4C9B3B638DF4}" destId="{EA45C5CB-954A-4CD1-A7A0-A90FE839BFC9}" srcOrd="11" destOrd="0" presId="urn:microsoft.com/office/officeart/2005/8/layout/list1#1"/>
    <dgm:cxn modelId="{D09BE0B4-D82A-4EC7-86AF-54B35DF82A9E}" type="presParOf" srcId="{EE3CB678-3AF3-48EB-A9A3-4C9B3B638DF4}" destId="{E4C228AA-7828-4C66-A699-E08DBCB76583}" srcOrd="12" destOrd="0" presId="urn:microsoft.com/office/officeart/2005/8/layout/list1#1"/>
    <dgm:cxn modelId="{8F79290A-48D2-4260-8CEE-B308D2C9B7BD}" type="presParOf" srcId="{E4C228AA-7828-4C66-A699-E08DBCB76583}" destId="{B1C1BFF0-362A-4128-AB01-A6283A7DA4F5}" srcOrd="0" destOrd="0" presId="urn:microsoft.com/office/officeart/2005/8/layout/list1#1"/>
    <dgm:cxn modelId="{CBC72E40-FA28-436F-858D-98A43EAF744E}" type="presParOf" srcId="{E4C228AA-7828-4C66-A699-E08DBCB76583}" destId="{2A695C53-1CEA-4445-A147-008667E43A84}" srcOrd="1" destOrd="0" presId="urn:microsoft.com/office/officeart/2005/8/layout/list1#1"/>
    <dgm:cxn modelId="{9D8B5340-FAFC-41A5-A8E8-E16230A9518E}" type="presParOf" srcId="{EE3CB678-3AF3-48EB-A9A3-4C9B3B638DF4}" destId="{AE2668B6-BD1A-4CC0-8DAC-BE055B1ECDE0}" srcOrd="13" destOrd="0" presId="urn:microsoft.com/office/officeart/2005/8/layout/list1#1"/>
    <dgm:cxn modelId="{47B6A7B0-D6E3-492F-862F-08CC38EAABAD}" type="presParOf" srcId="{EE3CB678-3AF3-48EB-A9A3-4C9B3B638DF4}" destId="{A8010530-C331-4796-8A1E-48B94DA2FBCC}" srcOrd="14" destOrd="0" presId="urn:microsoft.com/office/officeart/2005/8/layout/list1#1"/>
    <dgm:cxn modelId="{B70B552B-33F6-45C9-806F-34CB102D8EA5}" type="presParOf" srcId="{EE3CB678-3AF3-48EB-A9A3-4C9B3B638DF4}" destId="{C5CE2936-BF3C-4038-B8D3-BECBCA02EE01}" srcOrd="15" destOrd="0" presId="urn:microsoft.com/office/officeart/2005/8/layout/list1#1"/>
    <dgm:cxn modelId="{8A4FF8EF-8CB9-4C3A-A931-D9317BF3D315}" type="presParOf" srcId="{EE3CB678-3AF3-48EB-A9A3-4C9B3B638DF4}" destId="{5F2C3FC7-DC9C-4308-9BD2-F435F07A94C7}" srcOrd="16" destOrd="0" presId="urn:microsoft.com/office/officeart/2005/8/layout/list1#1"/>
    <dgm:cxn modelId="{767CC00C-E173-4309-A9C2-71BB13F2577C}" type="presParOf" srcId="{5F2C3FC7-DC9C-4308-9BD2-F435F07A94C7}" destId="{FC106C3D-FF10-4159-837E-6579FC318020}" srcOrd="0" destOrd="0" presId="urn:microsoft.com/office/officeart/2005/8/layout/list1#1"/>
    <dgm:cxn modelId="{DE6F74A6-9BC4-4991-9787-B321DC4FFF06}" type="presParOf" srcId="{5F2C3FC7-DC9C-4308-9BD2-F435F07A94C7}" destId="{B425C027-1A90-4F78-9146-9BC58962A4FF}" srcOrd="1" destOrd="0" presId="urn:microsoft.com/office/officeart/2005/8/layout/list1#1"/>
    <dgm:cxn modelId="{31105E9B-6C20-4203-A6BC-233627ADACA3}" type="presParOf" srcId="{EE3CB678-3AF3-48EB-A9A3-4C9B3B638DF4}" destId="{B622D68F-711B-4B3D-AAC8-5FBEA527910B}" srcOrd="17" destOrd="0" presId="urn:microsoft.com/office/officeart/2005/8/layout/list1#1"/>
    <dgm:cxn modelId="{80C7C6B0-E016-45A5-AF70-FCD9445AB374}" type="presParOf" srcId="{EE3CB678-3AF3-48EB-A9A3-4C9B3B638DF4}" destId="{3E18AB1A-05A1-4EB2-B042-69764F73915E}" srcOrd="18" destOrd="0" presId="urn:microsoft.com/office/officeart/2005/8/layout/list1#1"/>
    <dgm:cxn modelId="{E08FF853-1361-4DB7-B3CB-40C48885309C}" type="presParOf" srcId="{EE3CB678-3AF3-48EB-A9A3-4C9B3B638DF4}" destId="{65F5329A-679E-430A-8535-C1854B55CEE3}" srcOrd="19" destOrd="0" presId="urn:microsoft.com/office/officeart/2005/8/layout/list1#1"/>
    <dgm:cxn modelId="{45921311-26E4-49FC-A6E9-C2EB8E393D8C}" type="presParOf" srcId="{EE3CB678-3AF3-48EB-A9A3-4C9B3B638DF4}" destId="{4DCB815B-1F06-4578-AAB4-1FD8D1007FB3}" srcOrd="20" destOrd="0" presId="urn:microsoft.com/office/officeart/2005/8/layout/list1#1"/>
    <dgm:cxn modelId="{12A37EA4-6537-4DDC-9755-928C7BD495C6}" type="presParOf" srcId="{4DCB815B-1F06-4578-AAB4-1FD8D1007FB3}" destId="{976B4D12-9CB8-44F3-83BC-92E7F6BBD533}" srcOrd="0" destOrd="0" presId="urn:microsoft.com/office/officeart/2005/8/layout/list1#1"/>
    <dgm:cxn modelId="{8D0EB8D9-2DA5-473A-8609-A7D3D47C5C2D}" type="presParOf" srcId="{4DCB815B-1F06-4578-AAB4-1FD8D1007FB3}" destId="{8D1B02DB-558D-43C9-9863-08CFFC3A1C5D}" srcOrd="1" destOrd="0" presId="urn:microsoft.com/office/officeart/2005/8/layout/list1#1"/>
    <dgm:cxn modelId="{DF9FB603-2500-485C-AD7B-9BB46B941D48}" type="presParOf" srcId="{EE3CB678-3AF3-48EB-A9A3-4C9B3B638DF4}" destId="{2AFDBDB8-1727-4D87-B37D-239113C41FD0}" srcOrd="21" destOrd="0" presId="urn:microsoft.com/office/officeart/2005/8/layout/list1#1"/>
    <dgm:cxn modelId="{71385375-3D77-4278-94F2-73B88A718D43}" type="presParOf" srcId="{EE3CB678-3AF3-48EB-A9A3-4C9B3B638DF4}" destId="{9D6AFFC6-906A-4B6E-96EF-2EF1A061FF34}" srcOrd="22" destOrd="0" presId="urn:microsoft.com/office/officeart/2005/8/layout/list1#1"/>
    <dgm:cxn modelId="{F01179BF-65AD-4953-8E08-4880B8C91775}" type="presParOf" srcId="{EE3CB678-3AF3-48EB-A9A3-4C9B3B638DF4}" destId="{5AC7746C-5B4A-4D3E-AF56-FF7FC89E1FC9}" srcOrd="23" destOrd="0" presId="urn:microsoft.com/office/officeart/2005/8/layout/list1#1"/>
    <dgm:cxn modelId="{9E51D3A4-38CB-4EC3-BE0D-5657C133A7FC}" type="presParOf" srcId="{EE3CB678-3AF3-48EB-A9A3-4C9B3B638DF4}" destId="{A839CF2F-83F1-4282-9FBD-EFF33062A980}" srcOrd="24" destOrd="0" presId="urn:microsoft.com/office/officeart/2005/8/layout/list1#1"/>
    <dgm:cxn modelId="{29421387-E650-4CA5-B408-7038399454EE}" type="presParOf" srcId="{A839CF2F-83F1-4282-9FBD-EFF33062A980}" destId="{DA4FD2B7-18DE-4339-9E16-256608605534}" srcOrd="0" destOrd="0" presId="urn:microsoft.com/office/officeart/2005/8/layout/list1#1"/>
    <dgm:cxn modelId="{F384F93F-FD53-4320-8732-88E928770B89}" type="presParOf" srcId="{A839CF2F-83F1-4282-9FBD-EFF33062A980}" destId="{0C7F2AE8-2BA0-4A39-B7DF-011F810AF990}" srcOrd="1" destOrd="0" presId="urn:microsoft.com/office/officeart/2005/8/layout/list1#1"/>
    <dgm:cxn modelId="{E3A0CAD3-041E-4F0E-B9D0-65E75D1D2274}" type="presParOf" srcId="{EE3CB678-3AF3-48EB-A9A3-4C9B3B638DF4}" destId="{DE0FDB50-AFD2-4889-84B8-3CA4827F724B}" srcOrd="25" destOrd="0" presId="urn:microsoft.com/office/officeart/2005/8/layout/list1#1"/>
    <dgm:cxn modelId="{6C7486FE-4BE3-4EA8-9120-EF3BB21E0C5D}" type="presParOf" srcId="{EE3CB678-3AF3-48EB-A9A3-4C9B3B638DF4}" destId="{A4565EF2-A9BF-4F48-825E-376DA917FBAC}" srcOrd="26" destOrd="0" presId="urn:microsoft.com/office/officeart/2005/8/layout/list1#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1C80C4-3C37-4B06-AC2A-25F05322FDE0}" type="doc">
      <dgm:prSet loTypeId="urn:microsoft.com/office/officeart/2005/8/layout/list1#2" loCatId="list" qsTypeId="urn:microsoft.com/office/officeart/2005/8/quickstyle/simple3#2" qsCatId="simple" csTypeId="urn:microsoft.com/office/officeart/2005/8/colors/accent1_2#2" csCatId="accent1" phldr="0"/>
      <dgm:spPr/>
      <dgm:t>
        <a:bodyPr/>
        <a:lstStyle/>
        <a:p>
          <a:endParaRPr lang="en-US"/>
        </a:p>
      </dgm:t>
    </dgm:pt>
    <dgm:pt modelId="{EE3CB678-3AF3-48EB-A9A3-4C9B3B638DF4}" type="pres">
      <dgm:prSet presAssocID="{501C80C4-3C37-4B06-AC2A-25F05322FDE0}" presName="linear" presStyleCnt="0">
        <dgm:presLayoutVars>
          <dgm:dir/>
          <dgm:animLvl val="lvl"/>
          <dgm:resizeHandles val="exact"/>
        </dgm:presLayoutVars>
      </dgm:prSet>
      <dgm:spPr/>
      <dgm:t>
        <a:bodyPr/>
        <a:lstStyle/>
        <a:p>
          <a:endParaRPr lang="en-US"/>
        </a:p>
      </dgm:t>
    </dgm:pt>
  </dgm:ptLst>
  <dgm:cxnLst>
    <dgm:cxn modelId="{AAED80DE-53B5-4EEA-B0F5-808A44A16A8F}" type="presOf" srcId="{501C80C4-3C37-4B06-AC2A-25F05322FDE0}" destId="{EE3CB678-3AF3-48EB-A9A3-4C9B3B638DF4}" srcOrd="0" destOrd="0" presId="urn:microsoft.com/office/officeart/2005/8/layout/list1#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67D85B-ED5F-4134-9F18-E6B4BAE0C614}">
      <dsp:nvSpPr>
        <dsp:cNvPr id="0" name=""/>
        <dsp:cNvSpPr/>
      </dsp:nvSpPr>
      <dsp:spPr>
        <a:xfrm>
          <a:off x="0" y="270334"/>
          <a:ext cx="6826885" cy="352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968AA41-C1D3-4EDF-9DB3-378F66B2FD39}">
      <dsp:nvSpPr>
        <dsp:cNvPr id="0" name=""/>
        <dsp:cNvSpPr/>
      </dsp:nvSpPr>
      <dsp:spPr>
        <a:xfrm>
          <a:off x="341344" y="63694"/>
          <a:ext cx="4778819" cy="41328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0628" tIns="0" rIns="180628" bIns="0" numCol="1" spcCol="1270" anchor="ctr" anchorCtr="0">
          <a:noAutofit/>
        </a:bodyPr>
        <a:lstStyle/>
        <a:p>
          <a:pPr lvl="0" algn="l" defTabSz="622300">
            <a:lnSpc>
              <a:spcPct val="100000"/>
            </a:lnSpc>
            <a:spcBef>
              <a:spcPct val="0"/>
            </a:spcBef>
            <a:spcAft>
              <a:spcPct val="35000"/>
            </a:spcAft>
          </a:pPr>
          <a:r>
            <a:rPr lang="en-US" sz="1400" kern="1200"/>
            <a:t>Data collection</a:t>
          </a:r>
        </a:p>
      </dsp:txBody>
      <dsp:txXfrm>
        <a:off x="341344" y="63694"/>
        <a:ext cx="4778819" cy="413280"/>
      </dsp:txXfrm>
    </dsp:sp>
    <dsp:sp modelId="{6B4B0D2A-F76A-4881-A678-1599A9C1764F}">
      <dsp:nvSpPr>
        <dsp:cNvPr id="0" name=""/>
        <dsp:cNvSpPr/>
      </dsp:nvSpPr>
      <dsp:spPr>
        <a:xfrm>
          <a:off x="0" y="905374"/>
          <a:ext cx="6826885" cy="352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8FABA9F-C289-434B-8864-E8FC1B5C2F60}">
      <dsp:nvSpPr>
        <dsp:cNvPr id="0" name=""/>
        <dsp:cNvSpPr/>
      </dsp:nvSpPr>
      <dsp:spPr>
        <a:xfrm>
          <a:off x="341344" y="698734"/>
          <a:ext cx="4778819" cy="41328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0628" tIns="0" rIns="180628" bIns="0" numCol="1" spcCol="1270" anchor="ctr" anchorCtr="0">
          <a:noAutofit/>
        </a:bodyPr>
        <a:lstStyle/>
        <a:p>
          <a:pPr lvl="0" algn="l" defTabSz="622300">
            <a:lnSpc>
              <a:spcPct val="100000"/>
            </a:lnSpc>
            <a:spcBef>
              <a:spcPct val="0"/>
            </a:spcBef>
            <a:spcAft>
              <a:spcPct val="35000"/>
            </a:spcAft>
          </a:pPr>
          <a:r>
            <a:rPr lang="en-US" sz="1400" kern="1200"/>
            <a:t>Data set formation</a:t>
          </a:r>
        </a:p>
      </dsp:txBody>
      <dsp:txXfrm>
        <a:off x="341344" y="698734"/>
        <a:ext cx="4778819" cy="413280"/>
      </dsp:txXfrm>
    </dsp:sp>
    <dsp:sp modelId="{F2D507D6-5CB7-4C81-896F-18FAF0126329}">
      <dsp:nvSpPr>
        <dsp:cNvPr id="0" name=""/>
        <dsp:cNvSpPr/>
      </dsp:nvSpPr>
      <dsp:spPr>
        <a:xfrm>
          <a:off x="0" y="1540414"/>
          <a:ext cx="6826885" cy="352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2F3FA2F-E1C7-4C05-8B05-C32B42A9A930}">
      <dsp:nvSpPr>
        <dsp:cNvPr id="0" name=""/>
        <dsp:cNvSpPr/>
      </dsp:nvSpPr>
      <dsp:spPr>
        <a:xfrm>
          <a:off x="341344" y="1333775"/>
          <a:ext cx="4778819" cy="41328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0628" tIns="0" rIns="180628" bIns="0" numCol="1" spcCol="1270" anchor="ctr" anchorCtr="0">
          <a:noAutofit/>
        </a:bodyPr>
        <a:lstStyle/>
        <a:p>
          <a:pPr lvl="0" algn="l" defTabSz="622300">
            <a:lnSpc>
              <a:spcPct val="100000"/>
            </a:lnSpc>
            <a:spcBef>
              <a:spcPct val="0"/>
            </a:spcBef>
            <a:spcAft>
              <a:spcPct val="35000"/>
            </a:spcAft>
          </a:pPr>
          <a:r>
            <a:rPr lang="en-US" sz="1400" kern="1200"/>
            <a:t>Analysing the data</a:t>
          </a:r>
        </a:p>
      </dsp:txBody>
      <dsp:txXfrm>
        <a:off x="341344" y="1333775"/>
        <a:ext cx="4778819" cy="413280"/>
      </dsp:txXfrm>
    </dsp:sp>
    <dsp:sp modelId="{A8010530-C331-4796-8A1E-48B94DA2FBCC}">
      <dsp:nvSpPr>
        <dsp:cNvPr id="0" name=""/>
        <dsp:cNvSpPr/>
      </dsp:nvSpPr>
      <dsp:spPr>
        <a:xfrm>
          <a:off x="0" y="2175455"/>
          <a:ext cx="6826885" cy="352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A695C53-1CEA-4445-A147-008667E43A84}">
      <dsp:nvSpPr>
        <dsp:cNvPr id="0" name=""/>
        <dsp:cNvSpPr/>
      </dsp:nvSpPr>
      <dsp:spPr>
        <a:xfrm>
          <a:off x="341344" y="1968815"/>
          <a:ext cx="4778819" cy="41328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0628" tIns="0" rIns="180628" bIns="0" numCol="1" spcCol="1270" anchor="ctr" anchorCtr="0">
          <a:noAutofit/>
        </a:bodyPr>
        <a:lstStyle/>
        <a:p>
          <a:pPr lvl="0" algn="l" defTabSz="622300">
            <a:lnSpc>
              <a:spcPct val="100000"/>
            </a:lnSpc>
            <a:spcBef>
              <a:spcPct val="0"/>
            </a:spcBef>
            <a:spcAft>
              <a:spcPct val="35000"/>
            </a:spcAft>
          </a:pPr>
          <a:r>
            <a:rPr lang="en-US" sz="1400" kern="1200"/>
            <a:t>Grouping the user into categories</a:t>
          </a:r>
        </a:p>
      </dsp:txBody>
      <dsp:txXfrm>
        <a:off x="341344" y="1968815"/>
        <a:ext cx="4778819" cy="413280"/>
      </dsp:txXfrm>
    </dsp:sp>
    <dsp:sp modelId="{3E18AB1A-05A1-4EB2-B042-69764F73915E}">
      <dsp:nvSpPr>
        <dsp:cNvPr id="0" name=""/>
        <dsp:cNvSpPr/>
      </dsp:nvSpPr>
      <dsp:spPr>
        <a:xfrm>
          <a:off x="0" y="2810495"/>
          <a:ext cx="6826885" cy="352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425C027-1A90-4F78-9146-9BC58962A4FF}">
      <dsp:nvSpPr>
        <dsp:cNvPr id="0" name=""/>
        <dsp:cNvSpPr/>
      </dsp:nvSpPr>
      <dsp:spPr>
        <a:xfrm>
          <a:off x="341344" y="2603854"/>
          <a:ext cx="4778819" cy="41328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0628" tIns="0" rIns="180628" bIns="0" numCol="1" spcCol="1270" anchor="ctr" anchorCtr="0">
          <a:noAutofit/>
        </a:bodyPr>
        <a:lstStyle/>
        <a:p>
          <a:pPr lvl="0" algn="l" defTabSz="622300">
            <a:lnSpc>
              <a:spcPct val="100000"/>
            </a:lnSpc>
            <a:spcBef>
              <a:spcPct val="0"/>
            </a:spcBef>
            <a:spcAft>
              <a:spcPct val="35000"/>
            </a:spcAft>
          </a:pPr>
          <a:r>
            <a:rPr lang="en-US" sz="1400" kern="1200"/>
            <a:t>Predicting seasonal usage </a:t>
          </a:r>
        </a:p>
      </dsp:txBody>
      <dsp:txXfrm>
        <a:off x="341344" y="2603854"/>
        <a:ext cx="4778819" cy="413280"/>
      </dsp:txXfrm>
    </dsp:sp>
    <dsp:sp modelId="{9D6AFFC6-906A-4B6E-96EF-2EF1A061FF34}">
      <dsp:nvSpPr>
        <dsp:cNvPr id="0" name=""/>
        <dsp:cNvSpPr/>
      </dsp:nvSpPr>
      <dsp:spPr>
        <a:xfrm>
          <a:off x="0" y="3445535"/>
          <a:ext cx="6826885" cy="352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D1B02DB-558D-43C9-9863-08CFFC3A1C5D}">
      <dsp:nvSpPr>
        <dsp:cNvPr id="0" name=""/>
        <dsp:cNvSpPr/>
      </dsp:nvSpPr>
      <dsp:spPr>
        <a:xfrm>
          <a:off x="341344" y="3238894"/>
          <a:ext cx="4778819" cy="41328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0628" tIns="0" rIns="180628" bIns="0" numCol="1" spcCol="1270" anchor="ctr" anchorCtr="0">
          <a:noAutofit/>
        </a:bodyPr>
        <a:lstStyle/>
        <a:p>
          <a:pPr lvl="0" algn="l" defTabSz="622300">
            <a:lnSpc>
              <a:spcPct val="100000"/>
            </a:lnSpc>
            <a:spcBef>
              <a:spcPct val="0"/>
            </a:spcBef>
            <a:spcAft>
              <a:spcPct val="35000"/>
            </a:spcAft>
          </a:pPr>
          <a:r>
            <a:rPr lang="en-US" sz="1400" kern="1200"/>
            <a:t>Graphical representation of energy</a:t>
          </a:r>
        </a:p>
      </dsp:txBody>
      <dsp:txXfrm>
        <a:off x="341344" y="3238894"/>
        <a:ext cx="4778819" cy="413280"/>
      </dsp:txXfrm>
    </dsp:sp>
    <dsp:sp modelId="{A4565EF2-A9BF-4F48-825E-376DA917FBAC}">
      <dsp:nvSpPr>
        <dsp:cNvPr id="0" name=""/>
        <dsp:cNvSpPr/>
      </dsp:nvSpPr>
      <dsp:spPr>
        <a:xfrm>
          <a:off x="0" y="4080575"/>
          <a:ext cx="6826885" cy="352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C7F2AE8-2BA0-4A39-B7DF-011F810AF990}">
      <dsp:nvSpPr>
        <dsp:cNvPr id="0" name=""/>
        <dsp:cNvSpPr/>
      </dsp:nvSpPr>
      <dsp:spPr>
        <a:xfrm>
          <a:off x="341344" y="3873935"/>
          <a:ext cx="4778819" cy="41328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0628" tIns="0" rIns="180628" bIns="0" numCol="1" spcCol="1270" anchor="ctr" anchorCtr="0">
          <a:noAutofit/>
        </a:bodyPr>
        <a:lstStyle/>
        <a:p>
          <a:pPr lvl="0" algn="l" defTabSz="622300">
            <a:lnSpc>
              <a:spcPct val="100000"/>
            </a:lnSpc>
            <a:spcBef>
              <a:spcPct val="0"/>
            </a:spcBef>
            <a:spcAft>
              <a:spcPct val="35000"/>
            </a:spcAft>
          </a:pPr>
          <a:r>
            <a:rPr lang="en-US" sz="1400" kern="1200"/>
            <a:t>Suggestions to reduce energy loss</a:t>
          </a:r>
        </a:p>
      </dsp:txBody>
      <dsp:txXfrm>
        <a:off x="341344" y="3873935"/>
        <a:ext cx="4778819" cy="41328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2">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cstate="print"/>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1547813" y="1701800"/>
            <a:ext cx="6908800" cy="1082675"/>
          </a:xfrm>
        </p:spPr>
        <p:txBody>
          <a:bodyPr/>
          <a:lstStyle>
            <a:lvl1pPr algn="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1547813" y="2927350"/>
            <a:ext cx="6913562" cy="1752600"/>
          </a:xfrm>
        </p:spPr>
        <p:txBody>
          <a:bodyPr/>
          <a:lstStyle>
            <a:lvl1pPr marL="0" indent="0" algn="r">
              <a:buFontTx/>
              <a:buNone/>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0BED6FAD-7D88-4762-A710-A39F6EAD385F}" type="datetimeFigureOut">
              <a:rPr lang="en-US" smtClean="0"/>
              <a:pPr/>
              <a:t>20-Jul-19</a:t>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3A88D79-B089-4663-BB0C-1F32B3290463}"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ED6FAD-7D88-4762-A710-A39F6EAD385F}" type="datetimeFigureOut">
              <a:rPr lang="en-US" smtClean="0"/>
              <a:pPr/>
              <a:t>20-Jul-19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88D79-B089-4663-BB0C-1F32B3290463}"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ED6FAD-7D88-4762-A710-A39F6EAD385F}" type="datetimeFigureOut">
              <a:rPr lang="en-US" smtClean="0"/>
              <a:pPr/>
              <a:t>20-Jul-19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88D79-B089-4663-BB0C-1F32B3290463}"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ED6FAD-7D88-4762-A710-A39F6EAD385F}" type="datetimeFigureOut">
              <a:rPr lang="en-US" smtClean="0"/>
              <a:pPr/>
              <a:t>20-Jul-19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88D79-B089-4663-BB0C-1F32B3290463}"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ED6FAD-7D88-4762-A710-A39F6EAD385F}" type="datetimeFigureOut">
              <a:rPr lang="en-US" smtClean="0"/>
              <a:pPr/>
              <a:t>20-Jul-19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88D79-B089-4663-BB0C-1F32B3290463}"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ED6FAD-7D88-4762-A710-A39F6EAD385F}" type="datetimeFigureOut">
              <a:rPr lang="en-US" smtClean="0"/>
              <a:pPr/>
              <a:t>20-Jul-19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A88D79-B089-4663-BB0C-1F32B3290463}"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ED6FAD-7D88-4762-A710-A39F6EAD385F}" type="datetimeFigureOut">
              <a:rPr lang="en-US" smtClean="0"/>
              <a:pPr/>
              <a:t>20-Jul-19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A88D79-B089-4663-BB0C-1F32B3290463}"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ED6FAD-7D88-4762-A710-A39F6EAD385F}" type="datetimeFigureOut">
              <a:rPr lang="en-US" smtClean="0"/>
              <a:pPr/>
              <a:t>20-Jul-19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A88D79-B089-4663-BB0C-1F32B3290463}"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ED6FAD-7D88-4762-A710-A39F6EAD385F}" type="datetimeFigureOut">
              <a:rPr lang="en-US" smtClean="0"/>
              <a:pPr/>
              <a:t>20-Jul-19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A88D79-B089-4663-BB0C-1F32B3290463}"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ED6FAD-7D88-4762-A710-A39F6EAD385F}" type="datetimeFigureOut">
              <a:rPr lang="en-US" smtClean="0"/>
              <a:pPr/>
              <a:t>20-Jul-19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A88D79-B089-4663-BB0C-1F32B3290463}"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ED6FAD-7D88-4762-A710-A39F6EAD385F}" type="datetimeFigureOut">
              <a:rPr lang="en-US" smtClean="0"/>
              <a:pPr/>
              <a:t>20-Jul-19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A88D79-B089-4663-BB0C-1F32B3290463}"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cstate="print"/>
          <a:stretch>
            <a:fillRect/>
          </a:stretch>
        </p:blipFill>
        <p:spPr>
          <a:xfrm>
            <a:off x="-6350" y="0"/>
            <a:ext cx="915035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0BED6FAD-7D88-4762-A710-A39F6EAD385F}" type="datetimeFigureOut">
              <a:rPr lang="en-US" smtClean="0"/>
              <a:pPr/>
              <a:t>20-Jul-19</a:t>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F3A88D79-B089-4663-BB0C-1F32B329046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1"/>
            <a:ext cx="7772400" cy="1676399"/>
          </a:xfrm>
        </p:spPr>
        <p:txBody>
          <a:bodyPr/>
          <a:lstStyle/>
          <a:p>
            <a:r>
              <a:rPr lang="en-US" dirty="0" smtClean="0">
                <a:latin typeface="MingLiU_HKSCS-ExtB" panose="02020500000000000000" charset="-120"/>
                <a:ea typeface="MingLiU_HKSCS-ExtB" panose="02020500000000000000" charset="-120"/>
              </a:rPr>
              <a:t>ENERGY AUDIT FOR HOUSEHOLDS</a:t>
            </a:r>
            <a:endParaRPr lang="en-US" dirty="0">
              <a:latin typeface="MingLiU_HKSCS-ExtB" panose="02020500000000000000" charset="-120"/>
              <a:ea typeface="MingLiU_HKSCS-ExtB" panose="02020500000000000000" charset="-120"/>
            </a:endParaRPr>
          </a:p>
        </p:txBody>
      </p:sp>
      <p:sp>
        <p:nvSpPr>
          <p:cNvPr id="3" name="Subtitle 2"/>
          <p:cNvSpPr>
            <a:spLocks noGrp="1"/>
          </p:cNvSpPr>
          <p:nvPr>
            <p:ph type="subTitle" idx="1"/>
          </p:nvPr>
        </p:nvSpPr>
        <p:spPr>
          <a:xfrm>
            <a:off x="228600" y="3352800"/>
            <a:ext cx="8915400" cy="2667000"/>
          </a:xfrm>
        </p:spPr>
        <p:txBody>
          <a:bodyPr>
            <a:normAutofit/>
          </a:bodyPr>
          <a:lstStyle/>
          <a:p>
            <a:r>
              <a:rPr lang="en-US" sz="3600" b="1" dirty="0" smtClean="0">
                <a:solidFill>
                  <a:srgbClr val="FF0000"/>
                </a:solidFill>
                <a:latin typeface="MingLiU_HKSCS-ExtB" panose="02020500000000000000" charset="-120"/>
                <a:ea typeface="MingLiU_HKSCS-ExtB" panose="02020500000000000000" charset="-120"/>
              </a:rPr>
              <a:t>BY</a:t>
            </a:r>
          </a:p>
          <a:p>
            <a:r>
              <a:rPr lang="en-US" sz="3600" b="1" dirty="0" smtClean="0">
                <a:solidFill>
                  <a:srgbClr val="FF0000"/>
                </a:solidFill>
                <a:latin typeface="MingLiU_HKSCS-ExtB" panose="02020500000000000000" charset="-120"/>
                <a:ea typeface="MingLiU_HKSCS-ExtB" panose="02020500000000000000" charset="-120"/>
              </a:rPr>
              <a:t>‘THE CURIOUS FOUR’</a:t>
            </a:r>
            <a:endParaRPr lang="en-US" sz="3600" b="1" dirty="0">
              <a:solidFill>
                <a:srgbClr val="FF0000"/>
              </a:solidFill>
              <a:latin typeface="MingLiU_HKSCS-ExtB" panose="02020500000000000000" charset="-120"/>
              <a:ea typeface="MingLiU_HKSCS-ExtB" panose="02020500000000000000" charset="-12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ingLiU_HKSCS-ExtB" pitchFamily="18" charset="-120"/>
                <a:ea typeface="MingLiU_HKSCS-ExtB" pitchFamily="18" charset="-120"/>
              </a:rPr>
              <a:t>OUTCOMES OF SEASONAL ANALYSIS</a:t>
            </a:r>
            <a:endParaRPr lang="en-US" dirty="0">
              <a:latin typeface="MingLiU_HKSCS-ExtB" pitchFamily="18" charset="-120"/>
              <a:ea typeface="MingLiU_HKSCS-ExtB" pitchFamily="18" charset="-120"/>
            </a:endParaRPr>
          </a:p>
        </p:txBody>
      </p:sp>
      <p:sp>
        <p:nvSpPr>
          <p:cNvPr id="3" name="Content Placeholder 2"/>
          <p:cNvSpPr>
            <a:spLocks noGrp="1"/>
          </p:cNvSpPr>
          <p:nvPr>
            <p:ph idx="1"/>
          </p:nvPr>
        </p:nvSpPr>
        <p:spPr>
          <a:xfrm>
            <a:off x="457200" y="1981200"/>
            <a:ext cx="8229600" cy="3124200"/>
          </a:xfrm>
        </p:spPr>
        <p:txBody>
          <a:bodyPr/>
          <a:lstStyle/>
          <a:p>
            <a:r>
              <a:rPr lang="en-US" sz="2400" dirty="0" smtClean="0">
                <a:latin typeface="Microsoft JhengHei UI Light" pitchFamily="34" charset="-120"/>
                <a:ea typeface="Microsoft JhengHei UI Light" pitchFamily="34" charset="-120"/>
              </a:rPr>
              <a:t>A prediction of a very high energy loss by the machine learning model makes the people of that particular household prone to high EB bills.</a:t>
            </a:r>
          </a:p>
          <a:p>
            <a:endParaRPr lang="en-US" sz="2400" dirty="0" smtClean="0">
              <a:latin typeface="Microsoft JhengHei UI Light" pitchFamily="34" charset="-120"/>
              <a:ea typeface="Microsoft JhengHei UI Light" pitchFamily="34" charset="-120"/>
            </a:endParaRPr>
          </a:p>
          <a:p>
            <a:r>
              <a:rPr lang="en-US" sz="2400" dirty="0" smtClean="0">
                <a:latin typeface="Microsoft JhengHei UI Light" pitchFamily="34" charset="-120"/>
                <a:ea typeface="Microsoft JhengHei UI Light" pitchFamily="34" charset="-120"/>
              </a:rPr>
              <a:t>A prediction that contradicts the above point makes the people of the household relieved of the tensions of a high EB bill.</a:t>
            </a:r>
            <a:endParaRPr lang="en-US" sz="2400" dirty="0">
              <a:latin typeface="Microsoft JhengHei UI Light" pitchFamily="34" charset="-120"/>
              <a:ea typeface="Microsoft JhengHei UI Light" pitchFamily="34" charset="-12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ingLiU_HKSCS-ExtB" pitchFamily="18" charset="-120"/>
                <a:ea typeface="MingLiU_HKSCS-ExtB" pitchFamily="18" charset="-120"/>
              </a:rPr>
              <a:t>SIGNIFICANCE OF THE PROJECT</a:t>
            </a:r>
            <a:endParaRPr lang="en-US" dirty="0">
              <a:latin typeface="MingLiU_HKSCS-ExtB" pitchFamily="18" charset="-120"/>
              <a:ea typeface="MingLiU_HKSCS-ExtB" pitchFamily="18" charset="-120"/>
            </a:endParaRPr>
          </a:p>
        </p:txBody>
      </p:sp>
      <p:sp>
        <p:nvSpPr>
          <p:cNvPr id="3" name="Content Placeholder 2"/>
          <p:cNvSpPr>
            <a:spLocks noGrp="1"/>
          </p:cNvSpPr>
          <p:nvPr>
            <p:ph idx="1"/>
          </p:nvPr>
        </p:nvSpPr>
        <p:spPr>
          <a:xfrm>
            <a:off x="457200" y="1676400"/>
            <a:ext cx="8229600" cy="2743200"/>
          </a:xfrm>
        </p:spPr>
        <p:txBody>
          <a:bodyPr/>
          <a:lstStyle/>
          <a:p>
            <a:pPr>
              <a:lnSpc>
                <a:spcPct val="150000"/>
              </a:lnSpc>
              <a:buNone/>
            </a:pPr>
            <a:r>
              <a:rPr lang="en-US" sz="2400" dirty="0" smtClean="0">
                <a:latin typeface="Microsoft JhengHei UI Light" pitchFamily="34" charset="-120"/>
                <a:ea typeface="Microsoft JhengHei UI Light" pitchFamily="34" charset="-120"/>
              </a:rPr>
              <a:t>    The main motive and objective of this project is to make people understand the importance of electrical energy which is maybe available for now but not assured to be abundantly available in the future.</a:t>
            </a:r>
            <a:endParaRPr lang="en-US" sz="2400" dirty="0">
              <a:latin typeface="Microsoft JhengHei UI Light" pitchFamily="34" charset="-120"/>
              <a:ea typeface="Microsoft JhengHei UI Light" pitchFamily="34" charset="-12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Untitled.jpg"/>
          <p:cNvPicPr>
            <a:picLocks noGrp="1" noChangeAspect="1"/>
          </p:cNvPicPr>
          <p:nvPr>
            <p:ph idx="1"/>
          </p:nvPr>
        </p:nvPicPr>
        <p:blipFill>
          <a:blip r:embed="rId2" cstate="print"/>
          <a:stretch>
            <a:fillRect/>
          </a:stretch>
        </p:blipFill>
        <p:spPr>
          <a:xfrm>
            <a:off x="1371600" y="609600"/>
            <a:ext cx="5943600" cy="551815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5981065"/>
          </a:xfrm>
        </p:spPr>
        <p:txBody>
          <a:bodyPr/>
          <a:lstStyle/>
          <a:p>
            <a:r>
              <a:rPr lang="en-US" sz="9600">
                <a:latin typeface="Lucida Handwriting" panose="03010101010101010101" charset="0"/>
                <a:cs typeface="Lucida Handwriting" panose="03010101010101010101" charset="0"/>
              </a:rPr>
              <a:t>THANK YOU</a:t>
            </a:r>
          </a:p>
        </p:txBody>
      </p:sp>
      <p:sp>
        <p:nvSpPr>
          <p:cNvPr id="3" name="Content Placeholder 2"/>
          <p:cNvSpPr>
            <a:spLocks noGrp="1"/>
          </p:cNvSpPr>
          <p:nvPr>
            <p:ph idx="1"/>
          </p:nvPr>
        </p:nvSpPr>
        <p:spPr>
          <a:xfrm>
            <a:off x="457200" y="587375"/>
            <a:ext cx="8229600" cy="975360"/>
          </a:xfrm>
        </p:spPr>
        <p:txBody>
          <a:bodyPr/>
          <a:lstStyle/>
          <a:p>
            <a:pPr lvl="7"/>
            <a:endParaRPr lang="en-US"/>
          </a:p>
          <a:p>
            <a:pPr lvl="7"/>
            <a:endParaRPr lang="en-US"/>
          </a:p>
          <a:p>
            <a:pPr lvl="7"/>
            <a:endParaRPr lang="en-US"/>
          </a:p>
          <a:p>
            <a:pPr lvl="7" algn="ctr"/>
            <a:endParaRPr lang="en-US"/>
          </a:p>
          <a:p>
            <a:pPr lvl="7"/>
            <a:endParaRPr lang="en-US"/>
          </a:p>
          <a:p>
            <a:pPr marL="3200400" lvl="7" indent="0">
              <a:buNone/>
            </a:pP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HOTO.jpg"/>
          <p:cNvPicPr>
            <a:picLocks noGrp="1" noChangeAspect="1"/>
          </p:cNvPicPr>
          <p:nvPr>
            <p:ph sz="half" idx="1"/>
          </p:nvPr>
        </p:nvPicPr>
        <p:blipFill>
          <a:blip r:embed="rId2" cstate="print"/>
          <a:stretch>
            <a:fillRect/>
          </a:stretch>
        </p:blipFill>
        <p:spPr>
          <a:xfrm>
            <a:off x="529590" y="1219835"/>
            <a:ext cx="1592580" cy="1991360"/>
          </a:xfrm>
        </p:spPr>
      </p:pic>
      <p:sp>
        <p:nvSpPr>
          <p:cNvPr id="2" name="Title 1"/>
          <p:cNvSpPr>
            <a:spLocks noGrp="1"/>
          </p:cNvSpPr>
          <p:nvPr>
            <p:ph type="title"/>
          </p:nvPr>
        </p:nvSpPr>
        <p:spPr/>
        <p:txBody>
          <a:bodyPr>
            <a:normAutofit fontScale="90000"/>
          </a:bodyPr>
          <a:lstStyle/>
          <a:p>
            <a:pPr algn="ctr"/>
            <a:r>
              <a:rPr lang="en-US" dirty="0" smtClean="0">
                <a:effectLst>
                  <a:outerShdw blurRad="38100" dist="38100" dir="2700000" algn="tl">
                    <a:srgbClr val="000000">
                      <a:alpha val="43137"/>
                    </a:srgbClr>
                  </a:outerShdw>
                </a:effectLst>
                <a:latin typeface="MingLiU_HKSCS-ExtB" panose="02020500000000000000" charset="-120"/>
                <a:ea typeface="MingLiU_HKSCS-ExtB" panose="02020500000000000000" charset="-120"/>
              </a:rPr>
              <a:t>NO OF MEMBERS : 4</a:t>
            </a:r>
          </a:p>
        </p:txBody>
      </p:sp>
      <p:sp>
        <p:nvSpPr>
          <p:cNvPr id="7" name="TextBox 6"/>
          <p:cNvSpPr txBox="1"/>
          <p:nvPr/>
        </p:nvSpPr>
        <p:spPr>
          <a:xfrm>
            <a:off x="259080" y="3288030"/>
            <a:ext cx="2133600" cy="369332"/>
          </a:xfrm>
          <a:prstGeom prst="rect">
            <a:avLst/>
          </a:prstGeom>
          <a:noFill/>
        </p:spPr>
        <p:txBody>
          <a:bodyPr wrap="square" rtlCol="0">
            <a:spAutoFit/>
          </a:bodyPr>
          <a:lstStyle/>
          <a:p>
            <a:r>
              <a:rPr lang="en-US" dirty="0" smtClean="0"/>
              <a:t>K.SAMATHMIKA</a:t>
            </a:r>
            <a:endParaRPr lang="en-US" dirty="0"/>
          </a:p>
        </p:txBody>
      </p:sp>
      <p:pic>
        <p:nvPicPr>
          <p:cNvPr id="9" name="Picture 8" descr="d701b745-3a56-4ee2-b9e1-363129427107.jpg"/>
          <p:cNvPicPr>
            <a:picLocks noChangeAspect="1"/>
          </p:cNvPicPr>
          <p:nvPr/>
        </p:nvPicPr>
        <p:blipFill>
          <a:blip r:embed="rId3" cstate="print"/>
          <a:stretch>
            <a:fillRect/>
          </a:stretch>
        </p:blipFill>
        <p:spPr>
          <a:xfrm>
            <a:off x="2556510" y="2410460"/>
            <a:ext cx="1510030" cy="1922145"/>
          </a:xfrm>
          <a:prstGeom prst="rect">
            <a:avLst/>
          </a:prstGeom>
        </p:spPr>
      </p:pic>
      <p:sp>
        <p:nvSpPr>
          <p:cNvPr id="10" name="TextBox 9"/>
          <p:cNvSpPr txBox="1"/>
          <p:nvPr/>
        </p:nvSpPr>
        <p:spPr>
          <a:xfrm>
            <a:off x="1592580" y="4411980"/>
            <a:ext cx="3124200" cy="369332"/>
          </a:xfrm>
          <a:prstGeom prst="rect">
            <a:avLst/>
          </a:prstGeom>
          <a:noFill/>
        </p:spPr>
        <p:txBody>
          <a:bodyPr wrap="square" rtlCol="0">
            <a:spAutoFit/>
          </a:bodyPr>
          <a:lstStyle/>
          <a:p>
            <a:r>
              <a:rPr lang="en-US" dirty="0" smtClean="0"/>
              <a:t>V.SHANMUGA LAKSHMI</a:t>
            </a:r>
            <a:endParaRPr lang="en-US" dirty="0"/>
          </a:p>
        </p:txBody>
      </p:sp>
      <p:pic>
        <p:nvPicPr>
          <p:cNvPr id="3" name="Content Placeholder 2" descr="IMG_4958"/>
          <p:cNvPicPr>
            <a:picLocks noGrp="1" noChangeAspect="1"/>
          </p:cNvPicPr>
          <p:nvPr>
            <p:ph sz="half" idx="2"/>
          </p:nvPr>
        </p:nvPicPr>
        <p:blipFill>
          <a:blip r:embed="rId4" cstate="print"/>
          <a:stretch>
            <a:fillRect/>
          </a:stretch>
        </p:blipFill>
        <p:spPr>
          <a:xfrm>
            <a:off x="4500880" y="1421765"/>
            <a:ext cx="1975485" cy="2008505"/>
          </a:xfrm>
          <a:prstGeom prst="rect">
            <a:avLst/>
          </a:prstGeom>
        </p:spPr>
      </p:pic>
      <p:pic>
        <p:nvPicPr>
          <p:cNvPr id="5" name="Picture 4" descr="IMG_4959"/>
          <p:cNvPicPr>
            <a:picLocks noChangeAspect="1"/>
          </p:cNvPicPr>
          <p:nvPr/>
        </p:nvPicPr>
        <p:blipFill>
          <a:blip r:embed="rId5" cstate="print"/>
          <a:stretch>
            <a:fillRect/>
          </a:stretch>
        </p:blipFill>
        <p:spPr>
          <a:xfrm>
            <a:off x="6859270" y="2410460"/>
            <a:ext cx="1827530" cy="1911985"/>
          </a:xfrm>
          <a:prstGeom prst="rect">
            <a:avLst/>
          </a:prstGeom>
        </p:spPr>
      </p:pic>
      <p:sp>
        <p:nvSpPr>
          <p:cNvPr id="8" name="Text Box 7"/>
          <p:cNvSpPr txBox="1"/>
          <p:nvPr/>
        </p:nvSpPr>
        <p:spPr>
          <a:xfrm>
            <a:off x="4823460" y="3657600"/>
            <a:ext cx="1878965" cy="368300"/>
          </a:xfrm>
          <a:prstGeom prst="rect">
            <a:avLst/>
          </a:prstGeom>
          <a:noFill/>
        </p:spPr>
        <p:txBody>
          <a:bodyPr wrap="square" rtlCol="0">
            <a:spAutoFit/>
          </a:bodyPr>
          <a:lstStyle/>
          <a:p>
            <a:r>
              <a:rPr lang="en-US"/>
              <a:t>J.VISHVAJA</a:t>
            </a:r>
          </a:p>
        </p:txBody>
      </p:sp>
      <p:sp>
        <p:nvSpPr>
          <p:cNvPr id="11" name="Text Box 10"/>
          <p:cNvSpPr txBox="1"/>
          <p:nvPr/>
        </p:nvSpPr>
        <p:spPr>
          <a:xfrm>
            <a:off x="6477000" y="4692650"/>
            <a:ext cx="2362200" cy="368300"/>
          </a:xfrm>
          <a:prstGeom prst="rect">
            <a:avLst/>
          </a:prstGeom>
          <a:noFill/>
        </p:spPr>
        <p:txBody>
          <a:bodyPr wrap="square" rtlCol="0">
            <a:spAutoFit/>
          </a:bodyPr>
          <a:lstStyle/>
          <a:p>
            <a:r>
              <a:rPr lang="en-US"/>
              <a:t>NANDINISREE.V.S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36725"/>
            <a:ext cx="8229600" cy="4391025"/>
          </a:xfrm>
        </p:spPr>
        <p:txBody>
          <a:bodyPr/>
          <a:lstStyle/>
          <a:p>
            <a:pPr algn="l">
              <a:buFont typeface="Wingdings" panose="05000000000000000000" pitchFamily="2" charset="2"/>
              <a:buChar char="Ø"/>
            </a:pPr>
            <a:endParaRPr lang="en-US">
              <a:latin typeface="Microsoft JhengHei UI Light" panose="020B0304030504040204" charset="-120"/>
              <a:ea typeface="Microsoft JhengHei UI Light" panose="020B0304030504040204" charset="-120"/>
            </a:endParaRPr>
          </a:p>
          <a:p>
            <a:pPr marL="0" indent="0" algn="r">
              <a:buFont typeface="Wingdings" panose="05000000000000000000" pitchFamily="2" charset="2"/>
              <a:buNone/>
            </a:pPr>
            <a:endParaRPr lang="en-US"/>
          </a:p>
          <a:p>
            <a:pPr algn="r">
              <a:buFont typeface="Wingdings" panose="05000000000000000000" pitchFamily="2" charset="2"/>
              <a:buChar char="Ø"/>
            </a:pPr>
            <a:endParaRPr lang="en-US"/>
          </a:p>
        </p:txBody>
      </p:sp>
      <p:sp>
        <p:nvSpPr>
          <p:cNvPr id="3" name="Title 2"/>
          <p:cNvSpPr>
            <a:spLocks noGrp="1"/>
          </p:cNvSpPr>
          <p:nvPr>
            <p:ph type="title"/>
          </p:nvPr>
        </p:nvSpPr>
        <p:spPr>
          <a:xfrm>
            <a:off x="457200" y="274638"/>
            <a:ext cx="8153400" cy="1173162"/>
          </a:xfrm>
        </p:spPr>
        <p:txBody>
          <a:bodyPr>
            <a:normAutofit/>
          </a:bodyPr>
          <a:lstStyle/>
          <a:p>
            <a:r>
              <a:rPr lang="en-US" sz="3600" dirty="0" smtClean="0">
                <a:latin typeface="MingLiU_HKSCS-ExtB" panose="02020500000000000000" charset="-120"/>
                <a:ea typeface="MingLiU_HKSCS-ExtB" panose="02020500000000000000" charset="-120"/>
              </a:rPr>
              <a:t>CONTRIBUTION OF TEAM MEMBERS</a:t>
            </a:r>
          </a:p>
        </p:txBody>
      </p:sp>
      <p:graphicFrame>
        <p:nvGraphicFramePr>
          <p:cNvPr id="4" name="Table 3"/>
          <p:cNvGraphicFramePr/>
          <p:nvPr/>
        </p:nvGraphicFramePr>
        <p:xfrm>
          <a:off x="518160" y="1736725"/>
          <a:ext cx="7452995" cy="4973955"/>
        </p:xfrm>
        <a:graphic>
          <a:graphicData uri="http://schemas.openxmlformats.org/drawingml/2006/table">
            <a:tbl>
              <a:tblPr firstRow="1" bandRow="1">
                <a:tableStyleId>{5C22544A-7EE6-4342-B048-85BDC9FD1C3A}</a:tableStyleId>
              </a:tblPr>
              <a:tblGrid>
                <a:gridCol w="7452995"/>
              </a:tblGrid>
              <a:tr h="429895">
                <a:tc>
                  <a:txBody>
                    <a:bodyPr/>
                    <a:lstStyle/>
                    <a:p>
                      <a:pPr>
                        <a:buNone/>
                      </a:pPr>
                      <a:endParaRPr lang="en-US"/>
                    </a:p>
                  </a:txBody>
                  <a:tcPr>
                    <a:solidFill>
                      <a:schemeClr val="accent4">
                        <a:lumMod val="20000"/>
                        <a:lumOff val="80000"/>
                      </a:schemeClr>
                    </a:solidFill>
                  </a:tcPr>
                </a:tc>
              </a:tr>
              <a:tr h="3840480">
                <a:tc>
                  <a:txBody>
                    <a:bodyPr/>
                    <a:lstStyle/>
                    <a:p>
                      <a:pPr algn="l">
                        <a:buFont typeface="Wingdings" panose="05000000000000000000" pitchFamily="2" charset="2"/>
                        <a:buChar char="Ø"/>
                      </a:pPr>
                      <a:r>
                        <a:rPr lang="en-US" sz="2400" dirty="0" smtClean="0">
                          <a:latin typeface="Microsoft JhengHei UI Light" panose="020B0304030504040204" charset="-120"/>
                          <a:ea typeface="Microsoft JhengHei UI Light" panose="020B0304030504040204" charset="-120"/>
                          <a:sym typeface="+mn-ea"/>
                        </a:rPr>
                        <a:t>V.SHANMUGA LAKSHMI-Research on energy         audit,Machine learning</a:t>
                      </a:r>
                    </a:p>
                    <a:p>
                      <a:pPr algn="l">
                        <a:buFont typeface="Wingdings" panose="05000000000000000000" pitchFamily="2" charset="2"/>
                        <a:buChar char="Ø"/>
                      </a:pPr>
                      <a:endParaRPr lang="en-US" sz="2400" dirty="0" smtClean="0">
                        <a:latin typeface="Microsoft JhengHei UI Light" panose="020B0304030504040204" charset="-120"/>
                        <a:ea typeface="Microsoft JhengHei UI Light" panose="020B0304030504040204" charset="-120"/>
                        <a:sym typeface="+mn-ea"/>
                      </a:endParaRPr>
                    </a:p>
                    <a:p>
                      <a:pPr algn="l">
                        <a:buFont typeface="Wingdings" panose="05000000000000000000" pitchFamily="2" charset="2"/>
                        <a:buChar char="Ø"/>
                      </a:pPr>
                      <a:r>
                        <a:rPr lang="en-US" sz="2400" dirty="0" err="1" smtClean="0">
                          <a:latin typeface="Microsoft JhengHei UI Light" panose="020B0304030504040204" charset="-120"/>
                          <a:ea typeface="Microsoft JhengHei UI Light" panose="020B0304030504040204" charset="-120"/>
                          <a:sym typeface="+mn-ea"/>
                        </a:rPr>
                        <a:t>K.SAMATHMIKA-Machine</a:t>
                      </a:r>
                      <a:r>
                        <a:rPr lang="en-US" sz="2400" smtClean="0">
                          <a:latin typeface="Microsoft JhengHei UI Light" panose="020B0304030504040204" charset="-120"/>
                          <a:ea typeface="Microsoft JhengHei UI Light" panose="020B0304030504040204" charset="-120"/>
                          <a:sym typeface="+mn-ea"/>
                        </a:rPr>
                        <a:t> learning ,webapplication design</a:t>
                      </a:r>
                    </a:p>
                    <a:p>
                      <a:pPr algn="l">
                        <a:buFont typeface="Wingdings" panose="05000000000000000000" pitchFamily="2" charset="2"/>
                        <a:buChar char="Ø"/>
                      </a:pPr>
                      <a:endParaRPr lang="en-US" sz="2400" smtClean="0">
                        <a:latin typeface="Microsoft JhengHei UI Light" panose="020B0304030504040204" charset="-120"/>
                        <a:ea typeface="Microsoft JhengHei UI Light" panose="020B0304030504040204" charset="-120"/>
                        <a:sym typeface="+mn-ea"/>
                      </a:endParaRPr>
                    </a:p>
                    <a:p>
                      <a:pPr algn="l">
                        <a:buFont typeface="Wingdings" panose="05000000000000000000" pitchFamily="2" charset="2"/>
                        <a:buChar char="Ø"/>
                      </a:pPr>
                      <a:r>
                        <a:rPr lang="en-US" sz="2400">
                          <a:latin typeface="Microsoft JhengHei UI Light" panose="020B0304030504040204" charset="-120"/>
                          <a:ea typeface="Microsoft JhengHei UI Light" panose="020B0304030504040204" charset="-120"/>
                          <a:sym typeface="+mn-ea"/>
                        </a:rPr>
                        <a:t>J.VISHVAJA-Machine learning,Data collection</a:t>
                      </a:r>
                    </a:p>
                    <a:p>
                      <a:pPr algn="l">
                        <a:buFont typeface="Wingdings" panose="05000000000000000000" pitchFamily="2" charset="2"/>
                        <a:buChar char="Ø"/>
                      </a:pPr>
                      <a:endParaRPr lang="en-US" sz="2400">
                        <a:latin typeface="Microsoft JhengHei UI Light" panose="020B0304030504040204" charset="-120"/>
                        <a:ea typeface="Microsoft JhengHei UI Light" panose="020B0304030504040204" charset="-120"/>
                        <a:sym typeface="+mn-ea"/>
                      </a:endParaRPr>
                    </a:p>
                    <a:p>
                      <a:pPr algn="l">
                        <a:buFont typeface="Wingdings" panose="05000000000000000000" pitchFamily="2" charset="2"/>
                        <a:buChar char="Ø"/>
                      </a:pPr>
                      <a:r>
                        <a:rPr lang="en-US" sz="2400">
                          <a:latin typeface="Microsoft JhengHei UI Light" panose="020B0304030504040204" charset="-120"/>
                          <a:ea typeface="Microsoft JhengHei UI Light" panose="020B0304030504040204" charset="-120"/>
                          <a:sym typeface="+mn-ea"/>
                        </a:rPr>
                        <a:t>NANDINISREE.V.S -Research on energy audit,documentaion</a:t>
                      </a:r>
                    </a:p>
                    <a:p>
                      <a:pPr>
                        <a:buNone/>
                      </a:pPr>
                      <a:endParaRPr lang="en-US" sz="2400">
                        <a:sym typeface="+mn-ea"/>
                      </a:endParaRPr>
                    </a:p>
                  </a:txBody>
                  <a:tcPr/>
                </a:tc>
              </a:tr>
              <a:tr h="429260">
                <a:tc>
                  <a:txBody>
                    <a:bodyPr/>
                    <a:lstStyle/>
                    <a:p>
                      <a:pPr>
                        <a:buNone/>
                      </a:pPr>
                      <a:endParaRPr lang="en-US"/>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7975"/>
            <a:ext cx="7044055" cy="1405890"/>
          </a:xfrm>
        </p:spPr>
        <p:txBody>
          <a:bodyPr/>
          <a:lstStyle/>
          <a:p>
            <a:r>
              <a:rPr lang="en-US" dirty="0">
                <a:latin typeface="MingLiU_HKSCS-ExtB" panose="02020500000000000000" charset="-120"/>
                <a:ea typeface="MingLiU_HKSCS-ExtB" panose="02020500000000000000" charset="-120"/>
              </a:rPr>
              <a:t>TECHNOLOGIES AND </a:t>
            </a:r>
            <a:r>
              <a:rPr lang="en-US" dirty="0" smtClean="0">
                <a:latin typeface="MingLiU_HKSCS-ExtB" panose="02020500000000000000" charset="-120"/>
                <a:ea typeface="MingLiU_HKSCS-ExtB" panose="02020500000000000000" charset="-120"/>
              </a:rPr>
              <a:t>PROGRAMMING LANGUAGES </a:t>
            </a:r>
            <a:r>
              <a:rPr lang="en-US" dirty="0" smtClean="0">
                <a:latin typeface="MingLiU_HKSCS-ExtB" panose="02020500000000000000" charset="-120"/>
                <a:ea typeface="MingLiU_HKSCS-ExtB" panose="02020500000000000000" charset="-120"/>
              </a:rPr>
              <a:t>USED</a:t>
            </a:r>
            <a:endParaRPr lang="en-US" dirty="0">
              <a:latin typeface="MingLiU_HKSCS-ExtB" panose="02020500000000000000" charset="-120"/>
              <a:ea typeface="MingLiU_HKSCS-ExtB" panose="02020500000000000000" charset="-120"/>
            </a:endParaRPr>
          </a:p>
        </p:txBody>
      </p:sp>
      <p:sp>
        <p:nvSpPr>
          <p:cNvPr id="3" name="Content Placeholder 2"/>
          <p:cNvSpPr>
            <a:spLocks noGrp="1"/>
          </p:cNvSpPr>
          <p:nvPr>
            <p:ph idx="1"/>
          </p:nvPr>
        </p:nvSpPr>
        <p:spPr>
          <a:xfrm>
            <a:off x="457200" y="2035810"/>
            <a:ext cx="8229600" cy="4091940"/>
          </a:xfrm>
        </p:spPr>
        <p:txBody>
          <a:bodyPr/>
          <a:lstStyle/>
          <a:p>
            <a:r>
              <a:rPr lang="en-US" sz="2400" dirty="0" err="1">
                <a:latin typeface="Microsoft JhengHei UI Light" panose="020B0304030504040204" charset="-120"/>
                <a:ea typeface="Microsoft JhengHei UI Light" panose="020B0304030504040204" charset="-120"/>
              </a:rPr>
              <a:t>Spyder</a:t>
            </a:r>
            <a:endParaRPr lang="en-US" sz="2400" dirty="0">
              <a:latin typeface="Microsoft JhengHei UI Light" panose="020B0304030504040204" charset="-120"/>
              <a:ea typeface="Microsoft JhengHei UI Light" panose="020B0304030504040204" charset="-120"/>
            </a:endParaRPr>
          </a:p>
          <a:p>
            <a:r>
              <a:rPr lang="en-US" sz="2400" dirty="0" err="1">
                <a:latin typeface="Microsoft JhengHei UI Light" pitchFamily="34" charset="-120"/>
                <a:ea typeface="Microsoft JhengHei UI Light" pitchFamily="34" charset="-120"/>
              </a:rPr>
              <a:t>Xampp</a:t>
            </a:r>
            <a:endParaRPr lang="en-US" sz="2400" dirty="0">
              <a:latin typeface="Microsoft JhengHei UI Light" pitchFamily="34" charset="-120"/>
              <a:ea typeface="Microsoft JhengHei UI Light" pitchFamily="34" charset="-120"/>
            </a:endParaRPr>
          </a:p>
          <a:p>
            <a:r>
              <a:rPr lang="en-US" sz="2400" dirty="0">
                <a:latin typeface="Microsoft JhengHei UI Light" panose="020B0304030504040204" charset="-120"/>
                <a:ea typeface="Microsoft JhengHei UI Light" panose="020B0304030504040204" charset="-120"/>
              </a:rPr>
              <a:t>Machine learning</a:t>
            </a:r>
          </a:p>
          <a:p>
            <a:r>
              <a:rPr lang="en-US" sz="2400" dirty="0">
                <a:latin typeface="Microsoft JhengHei UI Light" panose="020B0304030504040204" charset="-120"/>
                <a:ea typeface="Microsoft JhengHei UI Light" panose="020B0304030504040204" charset="-120"/>
              </a:rPr>
              <a:t>PHP</a:t>
            </a:r>
          </a:p>
          <a:p>
            <a:r>
              <a:rPr lang="en-US" sz="2400" dirty="0">
                <a:latin typeface="Microsoft JhengHei UI Light" panose="020B0304030504040204" charset="-120"/>
                <a:ea typeface="Microsoft JhengHei UI Light" panose="020B0304030504040204" charset="-120"/>
              </a:rPr>
              <a:t>HTML</a:t>
            </a:r>
          </a:p>
          <a:p>
            <a:r>
              <a:rPr lang="en-US" sz="2400" dirty="0">
                <a:latin typeface="Microsoft JhengHei UI Light" panose="020B0304030504040204" charset="-120"/>
                <a:ea typeface="Microsoft JhengHei UI Light" panose="020B0304030504040204" charset="-120"/>
              </a:rPr>
              <a:t>PYTHON</a:t>
            </a:r>
          </a:p>
          <a:p>
            <a:endParaRPr lang="en-US" sz="2400" dirty="0">
              <a:latin typeface="Microsoft JhengHei UI Light" panose="020B0304030504040204" charset="-120"/>
              <a:ea typeface="Microsoft JhengHei UI Light" panose="020B0304030504040204" charset="-120"/>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ingLiU_HKSCS-ExtB" panose="02020500000000000000" charset="-120"/>
                <a:ea typeface="MingLiU_HKSCS-ExtB" panose="02020500000000000000" charset="-120"/>
              </a:rPr>
              <a:t>ARCHITECTURAL FLOW</a:t>
            </a:r>
          </a:p>
        </p:txBody>
      </p:sp>
      <p:graphicFrame>
        <p:nvGraphicFramePr>
          <p:cNvPr id="4" name="Diagram 3"/>
          <p:cNvGraphicFramePr/>
          <p:nvPr/>
        </p:nvGraphicFramePr>
        <p:xfrm>
          <a:off x="508000" y="1494155"/>
          <a:ext cx="6826885" cy="4497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4299585" y="1914525"/>
          <a:ext cx="4914265" cy="28327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ingLiU_HKSCS-ExtB" panose="02020500000000000000" charset="-120"/>
                <a:ea typeface="MingLiU_HKSCS-ExtB" panose="02020500000000000000" charset="-120"/>
              </a:rPr>
              <a:t>DATA</a:t>
            </a:r>
          </a:p>
        </p:txBody>
      </p:sp>
      <p:pic>
        <p:nvPicPr>
          <p:cNvPr id="6" name="Content Placeholder 5" descr="Capture1"/>
          <p:cNvPicPr>
            <a:picLocks noGrp="1" noChangeAspect="1"/>
          </p:cNvPicPr>
          <p:nvPr>
            <p:ph idx="1"/>
          </p:nvPr>
        </p:nvPicPr>
        <p:blipFill>
          <a:blip r:embed="rId2" cstate="print"/>
          <a:stretch>
            <a:fillRect/>
          </a:stretch>
        </p:blipFill>
        <p:spPr>
          <a:xfrm>
            <a:off x="217805" y="1186815"/>
            <a:ext cx="8468995" cy="520255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ingLiU_HKSCS-ExtB" panose="02020500000000000000" charset="-120"/>
                <a:ea typeface="MingLiU_HKSCS-ExtB" panose="02020500000000000000" charset="-120"/>
              </a:rPr>
              <a:t>ANALYZED DATA</a:t>
            </a:r>
          </a:p>
        </p:txBody>
      </p:sp>
      <p:pic>
        <p:nvPicPr>
          <p:cNvPr id="4" name="Picture 4"/>
          <p:cNvPicPr>
            <a:picLocks noGrp="1" noChangeAspect="1"/>
          </p:cNvPicPr>
          <p:nvPr>
            <p:ph idx="1"/>
          </p:nvPr>
        </p:nvPicPr>
        <p:blipFill>
          <a:blip r:embed="rId2" cstate="print"/>
          <a:stretch>
            <a:fillRect/>
          </a:stretch>
        </p:blipFill>
        <p:spPr>
          <a:xfrm>
            <a:off x="2005965" y="1885315"/>
            <a:ext cx="5130800" cy="35306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ingLiU_HKSCS-ExtB" pitchFamily="18" charset="-120"/>
                <a:ea typeface="MingLiU_HKSCS-ExtB" pitchFamily="18" charset="-120"/>
              </a:rPr>
              <a:t>GROUPING</a:t>
            </a:r>
            <a:r>
              <a:rPr lang="en-US" dirty="0">
                <a:latin typeface="MingLiU_HKSCS-ExtB" panose="02020500000000000000" charset="-120"/>
                <a:ea typeface="MingLiU_HKSCS-ExtB" panose="02020500000000000000" charset="-120"/>
              </a:rPr>
              <a:t> OF USERS</a:t>
            </a:r>
          </a:p>
        </p:txBody>
      </p:sp>
      <p:pic>
        <p:nvPicPr>
          <p:cNvPr id="4" name="Picture 2"/>
          <p:cNvPicPr>
            <a:picLocks noGrp="1" noChangeAspect="1"/>
          </p:cNvPicPr>
          <p:nvPr>
            <p:ph idx="1"/>
          </p:nvPr>
        </p:nvPicPr>
        <p:blipFill>
          <a:blip r:embed="rId2" cstate="print"/>
          <a:stretch>
            <a:fillRect/>
          </a:stretch>
        </p:blipFill>
        <p:spPr>
          <a:xfrm>
            <a:off x="1999615" y="1885315"/>
            <a:ext cx="5143500" cy="35306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ingLiU_HKSCS-ExtB" pitchFamily="18" charset="-120"/>
                <a:ea typeface="MingLiU_HKSCS-ExtB" pitchFamily="18" charset="-120"/>
              </a:rPr>
              <a:t>SEASONAL ANALYSIS</a:t>
            </a:r>
            <a:endParaRPr lang="en-US" dirty="0">
              <a:latin typeface="MingLiU_HKSCS-ExtB" pitchFamily="18" charset="-120"/>
              <a:ea typeface="MingLiU_HKSCS-ExtB" pitchFamily="18" charset="-120"/>
            </a:endParaRPr>
          </a:p>
        </p:txBody>
      </p:sp>
      <p:sp>
        <p:nvSpPr>
          <p:cNvPr id="3" name="Content Placeholder 2"/>
          <p:cNvSpPr>
            <a:spLocks noGrp="1"/>
          </p:cNvSpPr>
          <p:nvPr>
            <p:ph idx="1"/>
          </p:nvPr>
        </p:nvSpPr>
        <p:spPr>
          <a:xfrm>
            <a:off x="457200" y="1600200"/>
            <a:ext cx="8229600" cy="4527550"/>
          </a:xfrm>
        </p:spPr>
        <p:txBody>
          <a:bodyPr/>
          <a:lstStyle/>
          <a:p>
            <a:r>
              <a:rPr lang="en-US" sz="2400" dirty="0" smtClean="0">
                <a:latin typeface="Microsoft JhengHei UI Light" pitchFamily="34" charset="-120"/>
                <a:ea typeface="Microsoft JhengHei UI Light" pitchFamily="34" charset="-120"/>
              </a:rPr>
              <a:t>Seasons , festivals and family functions play a major role in the increased amount of a Residential Electricity Bill.</a:t>
            </a:r>
          </a:p>
          <a:p>
            <a:r>
              <a:rPr lang="en-US" sz="2400" dirty="0" smtClean="0">
                <a:latin typeface="Microsoft JhengHei UI Light" pitchFamily="34" charset="-120"/>
                <a:ea typeface="Microsoft JhengHei UI Light" pitchFamily="34" charset="-120"/>
              </a:rPr>
              <a:t>Being aware of the position in which a household fits into , regarding these criterions is vital.</a:t>
            </a:r>
          </a:p>
          <a:p>
            <a:r>
              <a:rPr lang="en-US" sz="2400" dirty="0" smtClean="0">
                <a:latin typeface="Microsoft JhengHei UI Light" pitchFamily="34" charset="-120"/>
                <a:ea typeface="Microsoft JhengHei UI Light" pitchFamily="34" charset="-120"/>
              </a:rPr>
              <a:t>Designing a model that predicts the level of a particular household on these occasions can prove to be highly desirable.</a:t>
            </a:r>
            <a:r>
              <a:rPr lang="en-US" dirty="0" smtClean="0"/>
              <a:t> </a:t>
            </a:r>
          </a:p>
          <a:p>
            <a:r>
              <a:rPr lang="en-US" sz="2400" dirty="0" smtClean="0">
                <a:latin typeface="Microsoft JhengHei UI Light" pitchFamily="34" charset="-120"/>
                <a:ea typeface="Microsoft JhengHei UI Light" pitchFamily="34" charset="-120"/>
              </a:rPr>
              <a:t>Therefore an analysis is done based on the user inputs in order to help a user know their level in terms of energy loss.</a:t>
            </a:r>
            <a:endParaRPr lang="en-US" sz="2400" dirty="0">
              <a:latin typeface="Microsoft JhengHei UI Light" pitchFamily="34" charset="-120"/>
              <a:ea typeface="Microsoft JhengHei UI Light" pitchFamily="34" charset="-12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Gear Drive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49</TotalTime>
  <Words>270</Words>
  <Application>Microsoft Office PowerPoint</Application>
  <PresentationFormat>On-screen Show (4:3)</PresentationFormat>
  <Paragraphs>51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1_Gear Drives</vt:lpstr>
      <vt:lpstr>ENERGY AUDIT FOR HOUSEHOLDS</vt:lpstr>
      <vt:lpstr>NO OF MEMBERS : 4</vt:lpstr>
      <vt:lpstr>CONTRIBUTION OF TEAM MEMBERS</vt:lpstr>
      <vt:lpstr>TECHNOLOGIES AND PROGRAMMING LANGUAGES USED</vt:lpstr>
      <vt:lpstr>ARCHITECTURAL FLOW</vt:lpstr>
      <vt:lpstr>DATA</vt:lpstr>
      <vt:lpstr>ANALYZED DATA</vt:lpstr>
      <vt:lpstr>GROUPING OF USERS</vt:lpstr>
      <vt:lpstr>SEASONAL ANALYSIS</vt:lpstr>
      <vt:lpstr>OUTCOMES OF SEASONAL ANALYSIS</vt:lpstr>
      <vt:lpstr>SIGNIFICANCE OF THE PROJECT</vt:lpstr>
      <vt:lpstr>Slide 12</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AUDIT FOR HOUSEHOLDS</dc:title>
  <dc:creator>Karthikeyan K</dc:creator>
  <cp:lastModifiedBy>Karthikeyan K</cp:lastModifiedBy>
  <cp:revision>14</cp:revision>
  <dcterms:created xsi:type="dcterms:W3CDTF">2019-07-19T13:16:00Z</dcterms:created>
  <dcterms:modified xsi:type="dcterms:W3CDTF">2019-07-20T13:09:53Z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1033-11.2.0.8684</vt:lpwstr>
  </property>
</Properties>
</file>