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D00"/>
    <a:srgbClr val="008099"/>
    <a:srgbClr val="EA002B"/>
    <a:srgbClr val="E2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EF3D-AD59-40EB-A8BD-B91A27B37116}" v="6" dt="2024-09-22T14:32:5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0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ttwood" userId="b0fb8492-40a6-4f95-855e-ceb3fbec2bf8" providerId="ADAL" clId="{8CBCEF3D-AD59-40EB-A8BD-B91A27B37116}"/>
    <pc:docChg chg="undo custSel addSld modSld sldOrd addMainMaster delMainMaster replTag delTag">
      <pc:chgData name="Samuel Attwood" userId="b0fb8492-40a6-4f95-855e-ceb3fbec2bf8" providerId="ADAL" clId="{8CBCEF3D-AD59-40EB-A8BD-B91A27B37116}" dt="2024-09-22T14:36:29.043" v="1766"/>
      <pc:docMkLst>
        <pc:docMk/>
      </pc:docMkLst>
      <pc:sldChg chg="addSp delSp modSp new mod setBg modClrScheme chgLayout">
        <pc:chgData name="Samuel Attwood" userId="b0fb8492-40a6-4f95-855e-ceb3fbec2bf8" providerId="ADAL" clId="{8CBCEF3D-AD59-40EB-A8BD-B91A27B37116}" dt="2024-09-22T14:04:13.589" v="232" actId="2711"/>
        <pc:sldMkLst>
          <pc:docMk/>
          <pc:sldMk cId="3808399262" sldId="256"/>
        </pc:sldMkLst>
        <pc:spChg chg="del">
          <ac:chgData name="Samuel Attwood" userId="b0fb8492-40a6-4f95-855e-ceb3fbec2bf8" providerId="ADAL" clId="{8CBCEF3D-AD59-40EB-A8BD-B91A27B37116}" dt="2024-09-22T11:35:01.202" v="5" actId="478"/>
          <ac:spMkLst>
            <pc:docMk/>
            <pc:sldMk cId="3808399262" sldId="256"/>
            <ac:spMk id="2" creationId="{4516E7EB-290B-8316-088F-C13121BE98C2}"/>
          </ac:spMkLst>
        </pc:spChg>
        <pc:spChg chg="del">
          <ac:chgData name="Samuel Attwood" userId="b0fb8492-40a6-4f95-855e-ceb3fbec2bf8" providerId="ADAL" clId="{8CBCEF3D-AD59-40EB-A8BD-B91A27B37116}" dt="2024-09-22T11:35:03.869" v="6" actId="478"/>
          <ac:spMkLst>
            <pc:docMk/>
            <pc:sldMk cId="3808399262" sldId="256"/>
            <ac:spMk id="3" creationId="{C480B5C3-479B-FD0D-51B0-A5BBCBCBB0AF}"/>
          </ac:spMkLst>
        </pc:spChg>
        <pc:spChg chg="add mod">
          <ac:chgData name="Samuel Attwood" userId="b0fb8492-40a6-4f95-855e-ceb3fbec2bf8" providerId="ADAL" clId="{8CBCEF3D-AD59-40EB-A8BD-B91A27B37116}" dt="2024-09-22T14:04:13.589" v="232" actId="2711"/>
          <ac:spMkLst>
            <pc:docMk/>
            <pc:sldMk cId="3808399262" sldId="256"/>
            <ac:spMk id="6" creationId="{14579F65-C266-29C2-F809-DA9E75729856}"/>
          </ac:spMkLst>
        </pc:spChg>
        <pc:spChg chg="add del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1" creationId="{168AB93A-48BC-4C25-A3AD-C17B5A682A94}"/>
          </ac:spMkLst>
        </pc:spChg>
        <pc:spChg chg="add del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3" creationId="{3FCFB1DE-0B7E-48CC-BA90-B2AB0889F9D6}"/>
          </ac:spMkLst>
        </pc:spChg>
        <pc:spChg chg="add">
          <ac:chgData name="Samuel Attwood" userId="b0fb8492-40a6-4f95-855e-ceb3fbec2bf8" providerId="ADAL" clId="{8CBCEF3D-AD59-40EB-A8BD-B91A27B37116}" dt="2024-09-22T11:42:06.916" v="148" actId="26606"/>
          <ac:spMkLst>
            <pc:docMk/>
            <pc:sldMk cId="3808399262" sldId="256"/>
            <ac:spMk id="18" creationId="{511C99DC-C3C5-4EBE-91DD-345109C3D6E0}"/>
          </ac:spMkLst>
        </pc:spChg>
        <pc:picChg chg="add mod ord">
          <ac:chgData name="Samuel Attwood" userId="b0fb8492-40a6-4f95-855e-ceb3fbec2bf8" providerId="ADAL" clId="{8CBCEF3D-AD59-40EB-A8BD-B91A27B37116}" dt="2024-09-22T11:42:06.916" v="148" actId="26606"/>
          <ac:picMkLst>
            <pc:docMk/>
            <pc:sldMk cId="3808399262" sldId="256"/>
            <ac:picMk id="5" creationId="{41B3B83D-6ACC-D28D-1BF3-5765818B985D}"/>
          </ac:picMkLst>
        </pc:picChg>
        <pc:cxnChg chg="add">
          <ac:chgData name="Samuel Attwood" userId="b0fb8492-40a6-4f95-855e-ceb3fbec2bf8" providerId="ADAL" clId="{8CBCEF3D-AD59-40EB-A8BD-B91A27B37116}" dt="2024-09-22T11:42:06.916" v="148" actId="26606"/>
          <ac:cxnSpMkLst>
            <pc:docMk/>
            <pc:sldMk cId="3808399262" sldId="256"/>
            <ac:cxnSpMk id="20" creationId="{B0AA360F-DECB-4836-8FB6-22C4BC3FB02D}"/>
          </ac:cxnSpMkLst>
        </pc:cxnChg>
      </pc:sldChg>
      <pc:sldChg chg="addSp delSp modSp add mod">
        <pc:chgData name="Samuel Attwood" userId="b0fb8492-40a6-4f95-855e-ceb3fbec2bf8" providerId="ADAL" clId="{8CBCEF3D-AD59-40EB-A8BD-B91A27B37116}" dt="2024-09-22T14:10:04.566" v="589" actId="5793"/>
        <pc:sldMkLst>
          <pc:docMk/>
          <pc:sldMk cId="4060464087" sldId="257"/>
        </pc:sldMkLst>
        <pc:spChg chg="add del mod">
          <ac:chgData name="Samuel Attwood" userId="b0fb8492-40a6-4f95-855e-ceb3fbec2bf8" providerId="ADAL" clId="{8CBCEF3D-AD59-40EB-A8BD-B91A27B37116}" dt="2024-09-22T14:00:13.468" v="199"/>
          <ac:spMkLst>
            <pc:docMk/>
            <pc:sldMk cId="4060464087" sldId="257"/>
            <ac:spMk id="2" creationId="{D15FCC14-9E79-1B74-2951-11B3E5A3EBB9}"/>
          </ac:spMkLst>
        </pc:spChg>
        <pc:spChg chg="add del mod">
          <ac:chgData name="Samuel Attwood" userId="b0fb8492-40a6-4f95-855e-ceb3fbec2bf8" providerId="ADAL" clId="{8CBCEF3D-AD59-40EB-A8BD-B91A27B37116}" dt="2024-09-22T14:04:04.556" v="228"/>
          <ac:spMkLst>
            <pc:docMk/>
            <pc:sldMk cId="4060464087" sldId="257"/>
            <ac:spMk id="3" creationId="{B8828DF7-3703-2B56-53B1-3A37713ABE20}"/>
          </ac:spMkLst>
        </pc:spChg>
        <pc:spChg chg="add mod">
          <ac:chgData name="Samuel Attwood" userId="b0fb8492-40a6-4f95-855e-ceb3fbec2bf8" providerId="ADAL" clId="{8CBCEF3D-AD59-40EB-A8BD-B91A27B37116}" dt="2024-09-22T14:10:04.566" v="589" actId="5793"/>
          <ac:spMkLst>
            <pc:docMk/>
            <pc:sldMk cId="4060464087" sldId="257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04:21.758" v="236" actId="2711"/>
          <ac:spMkLst>
            <pc:docMk/>
            <pc:sldMk cId="4060464087" sldId="257"/>
            <ac:spMk id="6" creationId="{14579F65-C266-29C2-F809-DA9E75729856}"/>
          </ac:spMkLst>
        </pc:spChg>
        <pc:picChg chg="del">
          <ac:chgData name="Samuel Attwood" userId="b0fb8492-40a6-4f95-855e-ceb3fbec2bf8" providerId="ADAL" clId="{8CBCEF3D-AD59-40EB-A8BD-B91A27B37116}" dt="2024-09-22T13:59:09.977" v="186" actId="478"/>
          <ac:picMkLst>
            <pc:docMk/>
            <pc:sldMk cId="4060464087" sldId="257"/>
            <ac:picMk id="5" creationId="{41B3B83D-6ACC-D28D-1BF3-5765818B985D}"/>
          </ac:picMkLst>
        </pc:picChg>
      </pc:sldChg>
      <pc:sldChg chg="modSp add mod">
        <pc:chgData name="Samuel Attwood" userId="b0fb8492-40a6-4f95-855e-ceb3fbec2bf8" providerId="ADAL" clId="{8CBCEF3D-AD59-40EB-A8BD-B91A27B37116}" dt="2024-09-22T14:28:46.320" v="1393" actId="20577"/>
        <pc:sldMkLst>
          <pc:docMk/>
          <pc:sldMk cId="1421898787" sldId="258"/>
        </pc:sldMkLst>
        <pc:spChg chg="mod">
          <ac:chgData name="Samuel Attwood" userId="b0fb8492-40a6-4f95-855e-ceb3fbec2bf8" providerId="ADAL" clId="{8CBCEF3D-AD59-40EB-A8BD-B91A27B37116}" dt="2024-09-22T14:28:46.320" v="1393" actId="20577"/>
          <ac:spMkLst>
            <pc:docMk/>
            <pc:sldMk cId="1421898787" sldId="258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12:42.231" v="600" actId="20577"/>
          <ac:spMkLst>
            <pc:docMk/>
            <pc:sldMk cId="1421898787" sldId="258"/>
            <ac:spMk id="6" creationId="{14579F65-C266-29C2-F809-DA9E75729856}"/>
          </ac:spMkLst>
        </pc:spChg>
      </pc:sldChg>
      <pc:sldChg chg="modSp add mod ord">
        <pc:chgData name="Samuel Attwood" userId="b0fb8492-40a6-4f95-855e-ceb3fbec2bf8" providerId="ADAL" clId="{8CBCEF3D-AD59-40EB-A8BD-B91A27B37116}" dt="2024-09-22T14:36:25.276" v="1763" actId="20577"/>
        <pc:sldMkLst>
          <pc:docMk/>
          <pc:sldMk cId="3830051151" sldId="259"/>
        </pc:sldMkLst>
        <pc:spChg chg="mod">
          <ac:chgData name="Samuel Attwood" userId="b0fb8492-40a6-4f95-855e-ceb3fbec2bf8" providerId="ADAL" clId="{8CBCEF3D-AD59-40EB-A8BD-B91A27B37116}" dt="2024-09-22T14:36:25.276" v="1763" actId="20577"/>
          <ac:spMkLst>
            <pc:docMk/>
            <pc:sldMk cId="3830051151" sldId="259"/>
            <ac:spMk id="4" creationId="{9F5FE596-77BB-F286-3565-36C02C817B5D}"/>
          </ac:spMkLst>
        </pc:spChg>
        <pc:spChg chg="mod">
          <ac:chgData name="Samuel Attwood" userId="b0fb8492-40a6-4f95-855e-ceb3fbec2bf8" providerId="ADAL" clId="{8CBCEF3D-AD59-40EB-A8BD-B91A27B37116}" dt="2024-09-22T14:30:09.934" v="1407" actId="20577"/>
          <ac:spMkLst>
            <pc:docMk/>
            <pc:sldMk cId="3830051151" sldId="259"/>
            <ac:spMk id="6" creationId="{14579F65-C266-29C2-F809-DA9E75729856}"/>
          </ac:spMkLst>
        </pc:spChg>
      </pc:sldChg>
      <pc:sldMasterChg chg="del delSldLayout">
        <pc:chgData name="Samuel Attwood" userId="b0fb8492-40a6-4f95-855e-ceb3fbec2bf8" providerId="ADAL" clId="{8CBCEF3D-AD59-40EB-A8BD-B91A27B37116}" dt="2024-09-22T11:41:39.696" v="144" actId="26606"/>
        <pc:sldMasterMkLst>
          <pc:docMk/>
          <pc:sldMasterMk cId="2807511444" sldId="2147483648"/>
        </pc:sldMasterMkLst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070406890" sldId="2147483649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845568268" sldId="2147483650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042392300" sldId="2147483651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864883751" sldId="2147483652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973507543" sldId="2147483653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3067050192" sldId="2147483654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2886597106" sldId="2147483655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466202341" sldId="2147483656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72498786" sldId="2147483657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1730796841" sldId="2147483658"/>
          </pc:sldLayoutMkLst>
        </pc:sldLayoutChg>
        <pc:sldLayoutChg chg="del">
          <pc:chgData name="Samuel Attwood" userId="b0fb8492-40a6-4f95-855e-ceb3fbec2bf8" providerId="ADAL" clId="{8CBCEF3D-AD59-40EB-A8BD-B91A27B37116}" dt="2024-09-22T11:41:39.696" v="144" actId="26606"/>
          <pc:sldLayoutMkLst>
            <pc:docMk/>
            <pc:sldMasterMk cId="2807511444" sldId="2147483648"/>
            <pc:sldLayoutMk cId="4074566104" sldId="2147483659"/>
          </pc:sldLayoutMkLst>
        </pc:sldLayoutChg>
      </pc:sldMasterChg>
      <pc:sldMasterChg chg="add del addSldLayout delSldLayout">
        <pc:chgData name="Samuel Attwood" userId="b0fb8492-40a6-4f95-855e-ceb3fbec2bf8" providerId="ADAL" clId="{8CBCEF3D-AD59-40EB-A8BD-B91A27B37116}" dt="2024-09-22T11:42:06.916" v="148" actId="26606"/>
        <pc:sldMasterMkLst>
          <pc:docMk/>
          <pc:sldMasterMk cId="788914480" sldId="2147483725"/>
        </pc:sldMasterMkLst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2052534008" sldId="2147483714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945205755" sldId="2147483715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220227054" sldId="2147483716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19908940" sldId="2147483717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691361486" sldId="2147483718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333788816" sldId="2147483719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223689277" sldId="2147483720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2345963199" sldId="2147483721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676384162" sldId="2147483722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3989317753" sldId="2147483723"/>
          </pc:sldLayoutMkLst>
        </pc:sldLayoutChg>
        <pc:sldLayoutChg chg="add del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788914480" sldId="2147483725"/>
            <pc:sldLayoutMk cId="1021515984" sldId="2147483724"/>
          </pc:sldLayoutMkLst>
        </pc:sldLayoutChg>
      </pc:sldMasterChg>
      <pc:sldMasterChg chg="add addSldLayout">
        <pc:chgData name="Samuel Attwood" userId="b0fb8492-40a6-4f95-855e-ceb3fbec2bf8" providerId="ADAL" clId="{8CBCEF3D-AD59-40EB-A8BD-B91A27B37116}" dt="2024-09-22T11:42:06.916" v="148" actId="26606"/>
        <pc:sldMasterMkLst>
          <pc:docMk/>
          <pc:sldMasterMk cId="3102125701" sldId="2147483827"/>
        </pc:sldMasterMkLst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46701491" sldId="2147483816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397750307" sldId="2147483817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1653455000" sldId="2147483818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189038665" sldId="2147483819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533631748" sldId="2147483820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4175562092" sldId="2147483821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690177146" sldId="2147483822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43507348" sldId="2147483823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2739542548" sldId="2147483824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3029134554" sldId="2147483825"/>
          </pc:sldLayoutMkLst>
        </pc:sldLayoutChg>
        <pc:sldLayoutChg chg="add">
          <pc:chgData name="Samuel Attwood" userId="b0fb8492-40a6-4f95-855e-ceb3fbec2bf8" providerId="ADAL" clId="{8CBCEF3D-AD59-40EB-A8BD-B91A27B37116}" dt="2024-09-22T11:42:06.916" v="148" actId="26606"/>
          <pc:sldLayoutMkLst>
            <pc:docMk/>
            <pc:sldMasterMk cId="3102125701" sldId="2147483827"/>
            <pc:sldLayoutMk cId="1789533445" sldId="21474838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6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Branding guidance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for a software company&#10;&#10;Description automatically generated">
            <a:extLst>
              <a:ext uri="{FF2B5EF4-FFF2-40B4-BE49-F238E27FC236}">
                <a16:creationId xmlns:a16="http://schemas.microsoft.com/office/drawing/2014/main" id="{41B3B83D-6ACC-D28D-1BF3-576581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36" y="571499"/>
            <a:ext cx="5715001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Typography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Source Sans Pro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our primary font. This should be used for headings on our website and on any documentation we issue.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Arial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our secondary font. This should be used for body content on our website and on any documentation we issue.</a:t>
            </a:r>
          </a:p>
        </p:txBody>
      </p:sp>
    </p:spTree>
    <p:extLst>
      <p:ext uri="{BB962C8B-B14F-4D97-AF65-F5344CB8AC3E}">
        <p14:creationId xmlns:p14="http://schemas.microsoft.com/office/powerpoint/2010/main" val="406046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Colours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#000000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should be used for all body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Otherwise, the following colours can be used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emphasise and structure 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EA00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#EA002B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8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#008099</a:t>
            </a:r>
            <a:endParaRPr lang="en-GB" b="1" dirty="0">
              <a:solidFill>
                <a:srgbClr val="008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84BD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#84BD00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84B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other colours should be used (excluding the use of our logo).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general, colour should be used sparingly (i.e., to underline headings in a document).</a:t>
            </a:r>
            <a:endParaRPr lang="en-GB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9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79F65-C266-29C2-F809-DA9E75729856}"/>
              </a:ext>
            </a:extLst>
          </p:cNvPr>
          <p:cNvSpPr txBox="1"/>
          <p:nvPr/>
        </p:nvSpPr>
        <p:spPr>
          <a:xfrm>
            <a:off x="1044516" y="1076635"/>
            <a:ext cx="3930256" cy="349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</a:rPr>
              <a:t>Logo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FE596-77BB-F286-3565-36C02C817B5D}"/>
              </a:ext>
            </a:extLst>
          </p:cNvPr>
          <p:cNvSpPr txBox="1"/>
          <p:nvPr/>
        </p:nvSpPr>
        <p:spPr>
          <a:xfrm>
            <a:off x="5137840" y="1743900"/>
            <a:ext cx="5488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Our logo is our most important brand asset.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logo should feature on the front-page of any documentation we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Otherwise, the logo should be used sparingly. In both the documentation we issue and on our website.</a:t>
            </a:r>
          </a:p>
        </p:txBody>
      </p:sp>
    </p:spTree>
    <p:extLst>
      <p:ext uri="{BB962C8B-B14F-4D97-AF65-F5344CB8AC3E}">
        <p14:creationId xmlns:p14="http://schemas.microsoft.com/office/powerpoint/2010/main" val="3830051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1ab1dc7-121d-48d5-9661-073b447516f7"/>
</p:tagLst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Source Sans Pro</vt:lpstr>
      <vt:lpstr>BjornVTI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Attwood</dc:creator>
  <cp:lastModifiedBy>Samuel Attwood</cp:lastModifiedBy>
  <cp:revision>1</cp:revision>
  <dcterms:created xsi:type="dcterms:W3CDTF">2024-09-22T11:34:47Z</dcterms:created>
  <dcterms:modified xsi:type="dcterms:W3CDTF">2024-09-22T14:36:29Z</dcterms:modified>
</cp:coreProperties>
</file>