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5ca14b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5ca14b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4e9b9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4e9b9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5ca14b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5ca14b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e9b9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e9b9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5ca14b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5ca14b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5ca14b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5ca14b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Leak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Au, Victor Hui, Daniel Li,</a:t>
            </a:r>
            <a:r>
              <a:rPr lang="en"/>
              <a:t> Jon Ngo, Julia Zeng,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concept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This project is an android game that aims to assist the player to understand main concepts of C++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The mechanics of the game involves moving a shooter to destroy falling choices, in order to answer the question posted at the bottom of the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We tried to introduce a theme of progress within the game. The player starts off in the woods but the game levels include a rocket constantly propelling into space. After the player successfully answers all the questions, it reaches the Boss in outer space.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35650"/>
            <a:ext cx="22188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-The first screen the user will see</a:t>
            </a:r>
            <a:endParaRPr sz="24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652" y="1144134"/>
            <a:ext cx="2076526" cy="38507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704100" y="1923675"/>
            <a:ext cx="1948200" cy="68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Button to start the game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5"/>
          <p:cNvCxnSpPr>
            <a:stCxn id="79" idx="1"/>
          </p:cNvCxnSpPr>
          <p:nvPr/>
        </p:nvCxnSpPr>
        <p:spPr>
          <a:xfrm flipH="1">
            <a:off x="4526900" y="2266725"/>
            <a:ext cx="1177200" cy="56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600875" y="3127200"/>
            <a:ext cx="1795800" cy="56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Button for settings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5"/>
          <p:cNvCxnSpPr>
            <a:stCxn id="81" idx="3"/>
          </p:cNvCxnSpPr>
          <p:nvPr/>
        </p:nvCxnSpPr>
        <p:spPr>
          <a:xfrm flipH="1" rot="10800000">
            <a:off x="2396675" y="3391500"/>
            <a:ext cx="1681800" cy="2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600875" y="3923638"/>
            <a:ext cx="1795800" cy="56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Button for the instructions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>
            <a:stCxn id="83" idx="3"/>
          </p:cNvCxnSpPr>
          <p:nvPr/>
        </p:nvCxnSpPr>
        <p:spPr>
          <a:xfrm flipH="1" rot="10800000">
            <a:off x="2396675" y="3882238"/>
            <a:ext cx="2284200" cy="326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5574425" y="3529474"/>
            <a:ext cx="1362900" cy="10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a fun fact from the internet about C++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 flipH="1">
            <a:off x="5241725" y="4041875"/>
            <a:ext cx="332700" cy="527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75" y="559600"/>
            <a:ext cx="2261750" cy="45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07225" y="1595450"/>
            <a:ext cx="22617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screen after START is pressed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262700" y="3464725"/>
            <a:ext cx="2357400" cy="114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Rocket is able to move side to side.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393650" y="1690700"/>
            <a:ext cx="1952700" cy="976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Bullet will spawn and move up the screen if the rocket is tapped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 rot="10800000">
            <a:off x="4560225" y="3208025"/>
            <a:ext cx="1773900" cy="452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" name="Google Shape;97;p16"/>
          <p:cNvSpPr txBox="1"/>
          <p:nvPr/>
        </p:nvSpPr>
        <p:spPr>
          <a:xfrm>
            <a:off x="571500" y="3422300"/>
            <a:ext cx="2131200" cy="103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bullet and the correct answer cloud intersect, a toast message will appear.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393650" y="361475"/>
            <a:ext cx="1952700" cy="976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 the time of creating this Powerpoint, the levels are incomplete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Boss Level occurs after every 4 normal levels</a:t>
            </a:r>
            <a:endParaRPr sz="3600"/>
          </a:p>
        </p:txBody>
      </p:sp>
      <p:sp>
        <p:nvSpPr>
          <p:cNvPr id="104" name="Google Shape;104;p17"/>
          <p:cNvSpPr txBox="1"/>
          <p:nvPr/>
        </p:nvSpPr>
        <p:spPr>
          <a:xfrm>
            <a:off x="1236225" y="3854450"/>
            <a:ext cx="65637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Any similarities with Professor Densmore is purely coincidental.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228" y="572063"/>
            <a:ext cx="2205535" cy="399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86150" y="1330800"/>
            <a:ext cx="1795800" cy="229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this level begins, a statement about C++ would be prompted, and the player has to answer regarding whether or not the statement is correct or incorrect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8"/>
          <p:cNvCxnSpPr>
            <a:stCxn id="111" idx="3"/>
            <a:endCxn id="110" idx="1"/>
          </p:cNvCxnSpPr>
          <p:nvPr/>
        </p:nvCxnSpPr>
        <p:spPr>
          <a:xfrm>
            <a:off x="2081950" y="2477400"/>
            <a:ext cx="1387200" cy="94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 txBox="1"/>
          <p:nvPr/>
        </p:nvSpPr>
        <p:spPr>
          <a:xfrm>
            <a:off x="6748900" y="370050"/>
            <a:ext cx="1795800" cy="213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player answers the question correctly, the Boss’s health bar would decrease by 20%, and the Player’s score would increase by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8"/>
          <p:cNvCxnSpPr>
            <a:stCxn id="113" idx="1"/>
          </p:cNvCxnSpPr>
          <p:nvPr/>
        </p:nvCxnSpPr>
        <p:spPr>
          <a:xfrm flipH="1">
            <a:off x="5406400" y="1436700"/>
            <a:ext cx="1342500" cy="882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stCxn id="113" idx="2"/>
          </p:cNvCxnSpPr>
          <p:nvPr/>
        </p:nvCxnSpPr>
        <p:spPr>
          <a:xfrm flipH="1">
            <a:off x="5529400" y="2503350"/>
            <a:ext cx="2117400" cy="1965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 txBox="1"/>
          <p:nvPr/>
        </p:nvSpPr>
        <p:spPr>
          <a:xfrm>
            <a:off x="6378150" y="3777675"/>
            <a:ext cx="1795800" cy="9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Vice Versa, if the player answers incorrectly, the bar decreases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8"/>
          <p:cNvCxnSpPr>
            <a:stCxn id="116" idx="1"/>
          </p:cNvCxnSpPr>
          <p:nvPr/>
        </p:nvCxnSpPr>
        <p:spPr>
          <a:xfrm flipH="1">
            <a:off x="5128350" y="4245675"/>
            <a:ext cx="1249800" cy="23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286150" y="3810675"/>
            <a:ext cx="2761800" cy="9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either the bosses’ health of the player’s health approaches 0, the level ends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Database + Future Improvement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database for the questions are located in an Array in the app. This makes it so that it is very easy to update the questions.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future improvement would include moving the question database online, allowing us to remotely update the questions without having to update the app.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due to time constraints, we could not achieve this feat before the completion of our project.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biggest obstacles for the project is the time constraint and our lack of experience with 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