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721F"/>
    <a:srgbClr val="E7904F"/>
    <a:srgbClr val="EBA26B"/>
    <a:srgbClr val="B5E6A8"/>
    <a:srgbClr val="99E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F6F24C5-38C6-4B78-ADE6-AEC5E0F11A2F}" v="387" dt="2022-12-15T09:58:11.5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>
        <p:scale>
          <a:sx n="33" d="100"/>
          <a:sy n="33" d="100"/>
        </p:scale>
        <p:origin x="2622" y="22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 Welch" userId="346ebfb30976329f" providerId="LiveId" clId="{EF6F24C5-38C6-4B78-ADE6-AEC5E0F11A2F}"/>
    <pc:docChg chg="undo custSel modSld">
      <pc:chgData name="Sam Welch" userId="346ebfb30976329f" providerId="LiveId" clId="{EF6F24C5-38C6-4B78-ADE6-AEC5E0F11A2F}" dt="2022-12-15T09:58:17.360" v="706" actId="1076"/>
      <pc:docMkLst>
        <pc:docMk/>
      </pc:docMkLst>
      <pc:sldChg chg="addSp delSp modSp mod">
        <pc:chgData name="Sam Welch" userId="346ebfb30976329f" providerId="LiveId" clId="{EF6F24C5-38C6-4B78-ADE6-AEC5E0F11A2F}" dt="2022-12-15T09:58:17.360" v="706" actId="1076"/>
        <pc:sldMkLst>
          <pc:docMk/>
          <pc:sldMk cId="997638543" sldId="256"/>
        </pc:sldMkLst>
        <pc:spChg chg="add del mod">
          <ac:chgData name="Sam Welch" userId="346ebfb30976329f" providerId="LiveId" clId="{EF6F24C5-38C6-4B78-ADE6-AEC5E0F11A2F}" dt="2022-12-15T09:39:34.445" v="70" actId="478"/>
          <ac:spMkLst>
            <pc:docMk/>
            <pc:sldMk cId="997638543" sldId="256"/>
            <ac:spMk id="3" creationId="{43414A1E-54A9-40B1-9EE6-4938E88E5981}"/>
          </ac:spMkLst>
        </pc:spChg>
        <pc:spChg chg="add mod">
          <ac:chgData name="Sam Welch" userId="346ebfb30976329f" providerId="LiveId" clId="{EF6F24C5-38C6-4B78-ADE6-AEC5E0F11A2F}" dt="2022-12-15T09:40:53.770" v="142" actId="1076"/>
          <ac:spMkLst>
            <pc:docMk/>
            <pc:sldMk cId="997638543" sldId="256"/>
            <ac:spMk id="4" creationId="{9DD78998-DE57-4F8A-9FE7-581A791A83D6}"/>
          </ac:spMkLst>
        </pc:spChg>
        <pc:spChg chg="add mod">
          <ac:chgData name="Sam Welch" userId="346ebfb30976329f" providerId="LiveId" clId="{EF6F24C5-38C6-4B78-ADE6-AEC5E0F11A2F}" dt="2022-12-15T09:46:30.622" v="364" actId="164"/>
          <ac:spMkLst>
            <pc:docMk/>
            <pc:sldMk cId="997638543" sldId="256"/>
            <ac:spMk id="7" creationId="{BDFEBDAC-53FC-462D-9966-6DC340AA7518}"/>
          </ac:spMkLst>
        </pc:spChg>
        <pc:spChg chg="add mod">
          <ac:chgData name="Sam Welch" userId="346ebfb30976329f" providerId="LiveId" clId="{EF6F24C5-38C6-4B78-ADE6-AEC5E0F11A2F}" dt="2022-12-15T09:51:26.209" v="474" actId="164"/>
          <ac:spMkLst>
            <pc:docMk/>
            <pc:sldMk cId="997638543" sldId="256"/>
            <ac:spMk id="11" creationId="{A67145D0-D72A-4FF6-88A1-EB9544912975}"/>
          </ac:spMkLst>
        </pc:spChg>
        <pc:spChg chg="add mod">
          <ac:chgData name="Sam Welch" userId="346ebfb30976329f" providerId="LiveId" clId="{EF6F24C5-38C6-4B78-ADE6-AEC5E0F11A2F}" dt="2022-12-15T09:51:26.209" v="474" actId="164"/>
          <ac:spMkLst>
            <pc:docMk/>
            <pc:sldMk cId="997638543" sldId="256"/>
            <ac:spMk id="14" creationId="{3FDFA530-631F-479E-A305-8DE025BDACDE}"/>
          </ac:spMkLst>
        </pc:spChg>
        <pc:spChg chg="add mod">
          <ac:chgData name="Sam Welch" userId="346ebfb30976329f" providerId="LiveId" clId="{EF6F24C5-38C6-4B78-ADE6-AEC5E0F11A2F}" dt="2022-12-15T09:51:26.209" v="474" actId="164"/>
          <ac:spMkLst>
            <pc:docMk/>
            <pc:sldMk cId="997638543" sldId="256"/>
            <ac:spMk id="15" creationId="{23E7AAF3-8822-49E0-9C4D-DE2254129CD8}"/>
          </ac:spMkLst>
        </pc:spChg>
        <pc:spChg chg="mod">
          <ac:chgData name="Sam Welch" userId="346ebfb30976329f" providerId="LiveId" clId="{EF6F24C5-38C6-4B78-ADE6-AEC5E0F11A2F}" dt="2022-12-15T09:42:07.023" v="205" actId="20577"/>
          <ac:spMkLst>
            <pc:docMk/>
            <pc:sldMk cId="997638543" sldId="256"/>
            <ac:spMk id="24" creationId="{BAE75AE2-EFA4-410D-D33A-46A66C1CD620}"/>
          </ac:spMkLst>
        </pc:spChg>
        <pc:spChg chg="mod">
          <ac:chgData name="Sam Welch" userId="346ebfb30976329f" providerId="LiveId" clId="{EF6F24C5-38C6-4B78-ADE6-AEC5E0F11A2F}" dt="2022-12-15T09:46:42.717" v="370" actId="20577"/>
          <ac:spMkLst>
            <pc:docMk/>
            <pc:sldMk cId="997638543" sldId="256"/>
            <ac:spMk id="45" creationId="{7552F390-9A22-AA99-6A9D-CD1E310E08D8}"/>
          </ac:spMkLst>
        </pc:spChg>
        <pc:spChg chg="mod topLvl">
          <ac:chgData name="Sam Welch" userId="346ebfb30976329f" providerId="LiveId" clId="{EF6F24C5-38C6-4B78-ADE6-AEC5E0F11A2F}" dt="2022-12-15T09:51:51.690" v="487" actId="164"/>
          <ac:spMkLst>
            <pc:docMk/>
            <pc:sldMk cId="997638543" sldId="256"/>
            <ac:spMk id="55" creationId="{9951FE14-827F-ADB1-02C0-F7C614B4A792}"/>
          </ac:spMkLst>
        </pc:spChg>
        <pc:spChg chg="mod">
          <ac:chgData name="Sam Welch" userId="346ebfb30976329f" providerId="LiveId" clId="{EF6F24C5-38C6-4B78-ADE6-AEC5E0F11A2F}" dt="2022-12-15T09:39:56.272" v="102" actId="20577"/>
          <ac:spMkLst>
            <pc:docMk/>
            <pc:sldMk cId="997638543" sldId="256"/>
            <ac:spMk id="58" creationId="{FA021B54-ED38-5903-5E36-BE96487FA49E}"/>
          </ac:spMkLst>
        </pc:spChg>
        <pc:spChg chg="mod">
          <ac:chgData name="Sam Welch" userId="346ebfb30976329f" providerId="LiveId" clId="{EF6F24C5-38C6-4B78-ADE6-AEC5E0F11A2F}" dt="2022-12-15T09:40:04.880" v="104" actId="20577"/>
          <ac:spMkLst>
            <pc:docMk/>
            <pc:sldMk cId="997638543" sldId="256"/>
            <ac:spMk id="77" creationId="{F4B1D2A3-3C82-43C3-97CE-EC3485E33627}"/>
          </ac:spMkLst>
        </pc:spChg>
        <pc:spChg chg="mod">
          <ac:chgData name="Sam Welch" userId="346ebfb30976329f" providerId="LiveId" clId="{EF6F24C5-38C6-4B78-ADE6-AEC5E0F11A2F}" dt="2022-12-15T09:42:19.271" v="210" actId="14100"/>
          <ac:spMkLst>
            <pc:docMk/>
            <pc:sldMk cId="997638543" sldId="256"/>
            <ac:spMk id="78" creationId="{D1FD302E-B6E1-4B93-8195-26A31850708E}"/>
          </ac:spMkLst>
        </pc:spChg>
        <pc:spChg chg="mod">
          <ac:chgData name="Sam Welch" userId="346ebfb30976329f" providerId="LiveId" clId="{EF6F24C5-38C6-4B78-ADE6-AEC5E0F11A2F}" dt="2022-12-15T09:46:46.582" v="371" actId="14100"/>
          <ac:spMkLst>
            <pc:docMk/>
            <pc:sldMk cId="997638543" sldId="256"/>
            <ac:spMk id="88" creationId="{82196E97-26F7-B4B1-1D69-ECC33CFF94AB}"/>
          </ac:spMkLst>
        </pc:spChg>
        <pc:spChg chg="mod">
          <ac:chgData name="Sam Welch" userId="346ebfb30976329f" providerId="LiveId" clId="{EF6F24C5-38C6-4B78-ADE6-AEC5E0F11A2F}" dt="2022-12-15T09:48:53.770" v="434" actId="1076"/>
          <ac:spMkLst>
            <pc:docMk/>
            <pc:sldMk cId="997638543" sldId="256"/>
            <ac:spMk id="90" creationId="{9D4D0254-488D-6C79-5A41-A213A1ECD8C4}"/>
          </ac:spMkLst>
        </pc:spChg>
        <pc:spChg chg="mod">
          <ac:chgData name="Sam Welch" userId="346ebfb30976329f" providerId="LiveId" clId="{EF6F24C5-38C6-4B78-ADE6-AEC5E0F11A2F}" dt="2022-12-15T09:48:18.289" v="425" actId="20577"/>
          <ac:spMkLst>
            <pc:docMk/>
            <pc:sldMk cId="997638543" sldId="256"/>
            <ac:spMk id="91" creationId="{4CBE362A-D471-420A-968F-7F8406C57F55}"/>
          </ac:spMkLst>
        </pc:spChg>
        <pc:spChg chg="mod">
          <ac:chgData name="Sam Welch" userId="346ebfb30976329f" providerId="LiveId" clId="{EF6F24C5-38C6-4B78-ADE6-AEC5E0F11A2F}" dt="2022-12-15T09:51:51.690" v="487" actId="164"/>
          <ac:spMkLst>
            <pc:docMk/>
            <pc:sldMk cId="997638543" sldId="256"/>
            <ac:spMk id="92" creationId="{6E3095E4-3ACD-4ADF-BCEF-3F81B268D4E9}"/>
          </ac:spMkLst>
        </pc:spChg>
        <pc:spChg chg="mod">
          <ac:chgData name="Sam Welch" userId="346ebfb30976329f" providerId="LiveId" clId="{EF6F24C5-38C6-4B78-ADE6-AEC5E0F11A2F}" dt="2022-12-15T09:40:02.894" v="103" actId="20577"/>
          <ac:spMkLst>
            <pc:docMk/>
            <pc:sldMk cId="997638543" sldId="256"/>
            <ac:spMk id="94" creationId="{4104ECCF-EC23-4F44-886D-F087A5BB3FCC}"/>
          </ac:spMkLst>
        </pc:spChg>
        <pc:spChg chg="mod">
          <ac:chgData name="Sam Welch" userId="346ebfb30976329f" providerId="LiveId" clId="{EF6F24C5-38C6-4B78-ADE6-AEC5E0F11A2F}" dt="2022-12-15T09:42:53.814" v="232" actId="1038"/>
          <ac:spMkLst>
            <pc:docMk/>
            <pc:sldMk cId="997638543" sldId="256"/>
            <ac:spMk id="95" creationId="{1C499811-BFB4-4FCA-9F90-E31EF176E120}"/>
          </ac:spMkLst>
        </pc:spChg>
        <pc:spChg chg="mod">
          <ac:chgData name="Sam Welch" userId="346ebfb30976329f" providerId="LiveId" clId="{EF6F24C5-38C6-4B78-ADE6-AEC5E0F11A2F}" dt="2022-12-15T09:42:21.870" v="211" actId="20577"/>
          <ac:spMkLst>
            <pc:docMk/>
            <pc:sldMk cId="997638543" sldId="256"/>
            <ac:spMk id="96" creationId="{5314EA6E-2C5F-494E-87F9-AF896DF134EF}"/>
          </ac:spMkLst>
        </pc:spChg>
        <pc:spChg chg="mod">
          <ac:chgData name="Sam Welch" userId="346ebfb30976329f" providerId="LiveId" clId="{EF6F24C5-38C6-4B78-ADE6-AEC5E0F11A2F}" dt="2022-12-15T09:39:46.351" v="81" actId="1076"/>
          <ac:spMkLst>
            <pc:docMk/>
            <pc:sldMk cId="997638543" sldId="256"/>
            <ac:spMk id="100" creationId="{D74E6E6D-1F81-4772-911C-9CFD46EC2284}"/>
          </ac:spMkLst>
        </pc:spChg>
        <pc:spChg chg="mod topLvl">
          <ac:chgData name="Sam Welch" userId="346ebfb30976329f" providerId="LiveId" clId="{EF6F24C5-38C6-4B78-ADE6-AEC5E0F11A2F}" dt="2022-12-15T09:42:44.863" v="223" actId="1076"/>
          <ac:spMkLst>
            <pc:docMk/>
            <pc:sldMk cId="997638543" sldId="256"/>
            <ac:spMk id="103" creationId="{4D186F02-5CD8-4D8F-B63C-15A0CB4F7777}"/>
          </ac:spMkLst>
        </pc:spChg>
        <pc:spChg chg="add mod">
          <ac:chgData name="Sam Welch" userId="346ebfb30976329f" providerId="LiveId" clId="{EF6F24C5-38C6-4B78-ADE6-AEC5E0F11A2F}" dt="2022-12-15T09:41:06.329" v="145" actId="1076"/>
          <ac:spMkLst>
            <pc:docMk/>
            <pc:sldMk cId="997638543" sldId="256"/>
            <ac:spMk id="105" creationId="{12C7C091-1875-44CE-AA00-5346CB3517FF}"/>
          </ac:spMkLst>
        </pc:spChg>
        <pc:spChg chg="add mod">
          <ac:chgData name="Sam Welch" userId="346ebfb30976329f" providerId="LiveId" clId="{EF6F24C5-38C6-4B78-ADE6-AEC5E0F11A2F}" dt="2022-12-15T09:42:50.920" v="225" actId="1038"/>
          <ac:spMkLst>
            <pc:docMk/>
            <pc:sldMk cId="997638543" sldId="256"/>
            <ac:spMk id="106" creationId="{990F4968-55C9-4148-AF76-9B7D4AD275C1}"/>
          </ac:spMkLst>
        </pc:spChg>
        <pc:spChg chg="add mod">
          <ac:chgData name="Sam Welch" userId="346ebfb30976329f" providerId="LiveId" clId="{EF6F24C5-38C6-4B78-ADE6-AEC5E0F11A2F}" dt="2022-12-15T09:43:45.863" v="282" actId="1076"/>
          <ac:spMkLst>
            <pc:docMk/>
            <pc:sldMk cId="997638543" sldId="256"/>
            <ac:spMk id="107" creationId="{492CEE41-CF2A-40DD-AD83-AE133587F918}"/>
          </ac:spMkLst>
        </pc:spChg>
        <pc:spChg chg="add mod">
          <ac:chgData name="Sam Welch" userId="346ebfb30976329f" providerId="LiveId" clId="{EF6F24C5-38C6-4B78-ADE6-AEC5E0F11A2F}" dt="2022-12-15T09:47:40.171" v="413" actId="1076"/>
          <ac:spMkLst>
            <pc:docMk/>
            <pc:sldMk cId="997638543" sldId="256"/>
            <ac:spMk id="108" creationId="{EBC01BC7-F38D-4EA0-87AC-EE225FA0B84B}"/>
          </ac:spMkLst>
        </pc:spChg>
        <pc:spChg chg="add mod">
          <ac:chgData name="Sam Welch" userId="346ebfb30976329f" providerId="LiveId" clId="{EF6F24C5-38C6-4B78-ADE6-AEC5E0F11A2F}" dt="2022-12-15T09:46:30.622" v="364" actId="164"/>
          <ac:spMkLst>
            <pc:docMk/>
            <pc:sldMk cId="997638543" sldId="256"/>
            <ac:spMk id="109" creationId="{67AA2C7D-3513-4D83-84B2-E6DA96E43674}"/>
          </ac:spMkLst>
        </pc:spChg>
        <pc:spChg chg="add mod">
          <ac:chgData name="Sam Welch" userId="346ebfb30976329f" providerId="LiveId" clId="{EF6F24C5-38C6-4B78-ADE6-AEC5E0F11A2F}" dt="2022-12-15T09:46:51.489" v="373" actId="1076"/>
          <ac:spMkLst>
            <pc:docMk/>
            <pc:sldMk cId="997638543" sldId="256"/>
            <ac:spMk id="110" creationId="{5309850E-E948-4AE3-8D15-7D2429918AB7}"/>
          </ac:spMkLst>
        </pc:spChg>
        <pc:spChg chg="add mod">
          <ac:chgData name="Sam Welch" userId="346ebfb30976329f" providerId="LiveId" clId="{EF6F24C5-38C6-4B78-ADE6-AEC5E0F11A2F}" dt="2022-12-15T09:46:48.652" v="372" actId="1076"/>
          <ac:spMkLst>
            <pc:docMk/>
            <pc:sldMk cId="997638543" sldId="256"/>
            <ac:spMk id="111" creationId="{E91E92A7-FE30-41E6-AE5C-3F083450716B}"/>
          </ac:spMkLst>
        </pc:spChg>
        <pc:spChg chg="add mod">
          <ac:chgData name="Sam Welch" userId="346ebfb30976329f" providerId="LiveId" clId="{EF6F24C5-38C6-4B78-ADE6-AEC5E0F11A2F}" dt="2022-12-15T09:47:20.008" v="405" actId="20577"/>
          <ac:spMkLst>
            <pc:docMk/>
            <pc:sldMk cId="997638543" sldId="256"/>
            <ac:spMk id="112" creationId="{0E5993C8-E4B0-4C50-B420-098EB0F3F0A6}"/>
          </ac:spMkLst>
        </pc:spChg>
        <pc:spChg chg="add mod">
          <ac:chgData name="Sam Welch" userId="346ebfb30976329f" providerId="LiveId" clId="{EF6F24C5-38C6-4B78-ADE6-AEC5E0F11A2F}" dt="2022-12-15T09:48:13.002" v="424" actId="1076"/>
          <ac:spMkLst>
            <pc:docMk/>
            <pc:sldMk cId="997638543" sldId="256"/>
            <ac:spMk id="113" creationId="{89F3A573-91C8-4026-8D24-3E525D4D8D11}"/>
          </ac:spMkLst>
        </pc:spChg>
        <pc:spChg chg="add mod">
          <ac:chgData name="Sam Welch" userId="346ebfb30976329f" providerId="LiveId" clId="{EF6F24C5-38C6-4B78-ADE6-AEC5E0F11A2F}" dt="2022-12-15T09:48:53.770" v="434" actId="1076"/>
          <ac:spMkLst>
            <pc:docMk/>
            <pc:sldMk cId="997638543" sldId="256"/>
            <ac:spMk id="114" creationId="{C4223936-1B92-44A4-B9BA-5BFC9D06740B}"/>
          </ac:spMkLst>
        </pc:spChg>
        <pc:spChg chg="add del">
          <ac:chgData name="Sam Welch" userId="346ebfb30976329f" providerId="LiveId" clId="{EF6F24C5-38C6-4B78-ADE6-AEC5E0F11A2F}" dt="2022-12-15T09:51:50.255" v="486"/>
          <ac:spMkLst>
            <pc:docMk/>
            <pc:sldMk cId="997638543" sldId="256"/>
            <ac:spMk id="115" creationId="{889943D6-EAF7-4D95-9C28-8EE1714654BA}"/>
          </ac:spMkLst>
        </pc:spChg>
        <pc:spChg chg="add del">
          <ac:chgData name="Sam Welch" userId="346ebfb30976329f" providerId="LiveId" clId="{EF6F24C5-38C6-4B78-ADE6-AEC5E0F11A2F}" dt="2022-12-15T09:51:50.255" v="486"/>
          <ac:spMkLst>
            <pc:docMk/>
            <pc:sldMk cId="997638543" sldId="256"/>
            <ac:spMk id="116" creationId="{F794CFC8-46A9-4626-85C3-65F87315992B}"/>
          </ac:spMkLst>
        </pc:spChg>
        <pc:spChg chg="mod">
          <ac:chgData name="Sam Welch" userId="346ebfb30976329f" providerId="LiveId" clId="{EF6F24C5-38C6-4B78-ADE6-AEC5E0F11A2F}" dt="2022-12-15T09:53:29.528" v="547" actId="313"/>
          <ac:spMkLst>
            <pc:docMk/>
            <pc:sldMk cId="997638543" sldId="256"/>
            <ac:spMk id="122" creationId="{F4F268FE-C29F-46CA-B56A-8AA6172DA996}"/>
          </ac:spMkLst>
        </pc:spChg>
        <pc:spChg chg="mod">
          <ac:chgData name="Sam Welch" userId="346ebfb30976329f" providerId="LiveId" clId="{EF6F24C5-38C6-4B78-ADE6-AEC5E0F11A2F}" dt="2022-12-15T09:53:01.937" v="499" actId="20577"/>
          <ac:spMkLst>
            <pc:docMk/>
            <pc:sldMk cId="997638543" sldId="256"/>
            <ac:spMk id="123" creationId="{C47F77CE-3843-4A7F-8DAB-959C3FC2A60E}"/>
          </ac:spMkLst>
        </pc:spChg>
        <pc:spChg chg="mod">
          <ac:chgData name="Sam Welch" userId="346ebfb30976329f" providerId="LiveId" clId="{EF6F24C5-38C6-4B78-ADE6-AEC5E0F11A2F}" dt="2022-12-15T09:52:41.321" v="495" actId="1076"/>
          <ac:spMkLst>
            <pc:docMk/>
            <pc:sldMk cId="997638543" sldId="256"/>
            <ac:spMk id="125" creationId="{D477DAB5-05DF-4966-8FE1-C742ACCD9BB6}"/>
          </ac:spMkLst>
        </pc:spChg>
        <pc:spChg chg="mod">
          <ac:chgData name="Sam Welch" userId="346ebfb30976329f" providerId="LiveId" clId="{EF6F24C5-38C6-4B78-ADE6-AEC5E0F11A2F}" dt="2022-12-15T09:52:53.827" v="498" actId="255"/>
          <ac:spMkLst>
            <pc:docMk/>
            <pc:sldMk cId="997638543" sldId="256"/>
            <ac:spMk id="126" creationId="{8C6B6632-9E0D-45E9-A1EA-B1C7EEB81E62}"/>
          </ac:spMkLst>
        </pc:spChg>
        <pc:spChg chg="add mod">
          <ac:chgData name="Sam Welch" userId="346ebfb30976329f" providerId="LiveId" clId="{EF6F24C5-38C6-4B78-ADE6-AEC5E0F11A2F}" dt="2022-12-15T09:56:01.653" v="600" actId="1076"/>
          <ac:spMkLst>
            <pc:docMk/>
            <pc:sldMk cId="997638543" sldId="256"/>
            <ac:spMk id="128" creationId="{EB99E14E-2448-4D56-8D36-551554C60E2F}"/>
          </ac:spMkLst>
        </pc:spChg>
        <pc:spChg chg="add mod">
          <ac:chgData name="Sam Welch" userId="346ebfb30976329f" providerId="LiveId" clId="{EF6F24C5-38C6-4B78-ADE6-AEC5E0F11A2F}" dt="2022-12-15T09:58:17.360" v="706" actId="1076"/>
          <ac:spMkLst>
            <pc:docMk/>
            <pc:sldMk cId="997638543" sldId="256"/>
            <ac:spMk id="129" creationId="{EC3F9F2A-4E71-4A69-8612-114402A76BA2}"/>
          </ac:spMkLst>
        </pc:spChg>
        <pc:grpChg chg="add mod">
          <ac:chgData name="Sam Welch" userId="346ebfb30976329f" providerId="LiveId" clId="{EF6F24C5-38C6-4B78-ADE6-AEC5E0F11A2F}" dt="2022-12-15T09:46:54.484" v="374" actId="1076"/>
          <ac:grpSpMkLst>
            <pc:docMk/>
            <pc:sldMk cId="997638543" sldId="256"/>
            <ac:grpSpMk id="8" creationId="{AB77D1FB-AE29-48CE-9700-6AB9A4438A6A}"/>
          </ac:grpSpMkLst>
        </pc:grpChg>
        <pc:grpChg chg="add mod">
          <ac:chgData name="Sam Welch" userId="346ebfb30976329f" providerId="LiveId" clId="{EF6F24C5-38C6-4B78-ADE6-AEC5E0F11A2F}" dt="2022-12-15T09:51:51.690" v="487" actId="164"/>
          <ac:grpSpMkLst>
            <pc:docMk/>
            <pc:sldMk cId="997638543" sldId="256"/>
            <ac:grpSpMk id="16" creationId="{B82D7878-CB5A-4B11-BA2C-AD9D5D4CE122}"/>
          </ac:grpSpMkLst>
        </pc:grpChg>
        <pc:grpChg chg="add mod">
          <ac:chgData name="Sam Welch" userId="346ebfb30976329f" providerId="LiveId" clId="{EF6F24C5-38C6-4B78-ADE6-AEC5E0F11A2F}" dt="2022-12-15T09:51:58.840" v="490" actId="1076"/>
          <ac:grpSpMkLst>
            <pc:docMk/>
            <pc:sldMk cId="997638543" sldId="256"/>
            <ac:grpSpMk id="22" creationId="{1FC72797-0BD0-46B8-A92C-F522B5679333}"/>
          </ac:grpSpMkLst>
        </pc:grpChg>
        <pc:grpChg chg="mod">
          <ac:chgData name="Sam Welch" userId="346ebfb30976329f" providerId="LiveId" clId="{EF6F24C5-38C6-4B78-ADE6-AEC5E0F11A2F}" dt="2022-12-15T09:42:37.366" v="221" actId="1076"/>
          <ac:grpSpMkLst>
            <pc:docMk/>
            <pc:sldMk cId="997638543" sldId="256"/>
            <ac:grpSpMk id="31" creationId="{C6C1FCEF-6A43-B637-7DB7-BD801DF191C7}"/>
          </ac:grpSpMkLst>
        </pc:grpChg>
        <pc:grpChg chg="del mod">
          <ac:chgData name="Sam Welch" userId="346ebfb30976329f" providerId="LiveId" clId="{EF6F24C5-38C6-4B78-ADE6-AEC5E0F11A2F}" dt="2022-12-15T09:51:39" v="483" actId="478"/>
          <ac:grpSpMkLst>
            <pc:docMk/>
            <pc:sldMk cId="997638543" sldId="256"/>
            <ac:grpSpMk id="53" creationId="{373A21C6-C07D-664A-5368-D257DB99C423}"/>
          </ac:grpSpMkLst>
        </pc:grpChg>
        <pc:grpChg chg="add del mod">
          <ac:chgData name="Sam Welch" userId="346ebfb30976329f" providerId="LiveId" clId="{EF6F24C5-38C6-4B78-ADE6-AEC5E0F11A2F}" dt="2022-12-15T09:41:53.591" v="181" actId="478"/>
          <ac:grpSpMkLst>
            <pc:docMk/>
            <pc:sldMk cId="997638543" sldId="256"/>
            <ac:grpSpMk id="82" creationId="{408FC0FE-4AC7-4998-BC88-740B54496CF9}"/>
          </ac:grpSpMkLst>
        </pc:grpChg>
        <pc:grpChg chg="add del mod">
          <ac:chgData name="Sam Welch" userId="346ebfb30976329f" providerId="LiveId" clId="{EF6F24C5-38C6-4B78-ADE6-AEC5E0F11A2F}" dt="2022-12-15T09:51:50.255" v="486"/>
          <ac:grpSpMkLst>
            <pc:docMk/>
            <pc:sldMk cId="997638543" sldId="256"/>
            <ac:grpSpMk id="117" creationId="{299F8372-5BBC-46CD-9460-714B7332D6C2}"/>
          </ac:grpSpMkLst>
        </pc:grpChg>
        <pc:grpChg chg="add mod">
          <ac:chgData name="Sam Welch" userId="346ebfb30976329f" providerId="LiveId" clId="{EF6F24C5-38C6-4B78-ADE6-AEC5E0F11A2F}" dt="2022-12-15T09:52:36.048" v="493"/>
          <ac:grpSpMkLst>
            <pc:docMk/>
            <pc:sldMk cId="997638543" sldId="256"/>
            <ac:grpSpMk id="121" creationId="{F784389C-E17A-477A-8E10-F9E2A60FB0E5}"/>
          </ac:grpSpMkLst>
        </pc:grpChg>
        <pc:grpChg chg="mod">
          <ac:chgData name="Sam Welch" userId="346ebfb30976329f" providerId="LiveId" clId="{EF6F24C5-38C6-4B78-ADE6-AEC5E0F11A2F}" dt="2022-12-15T09:52:36.048" v="493"/>
          <ac:grpSpMkLst>
            <pc:docMk/>
            <pc:sldMk cId="997638543" sldId="256"/>
            <ac:grpSpMk id="124" creationId="{5BD332ED-DEC1-4E50-AE72-6C123775EAEA}"/>
          </ac:grpSpMkLst>
        </pc:grpChg>
        <pc:picChg chg="add mod">
          <ac:chgData name="Sam Welch" userId="346ebfb30976329f" providerId="LiveId" clId="{EF6F24C5-38C6-4B78-ADE6-AEC5E0F11A2F}" dt="2022-12-15T09:42:41.308" v="222" actId="14100"/>
          <ac:picMkLst>
            <pc:docMk/>
            <pc:sldMk cId="997638543" sldId="256"/>
            <ac:picMk id="6" creationId="{46FCBFF7-DF13-4031-A9DB-C6757AC3DCC6}"/>
          </ac:picMkLst>
        </pc:picChg>
        <pc:picChg chg="del topLvl">
          <ac:chgData name="Sam Welch" userId="346ebfb30976329f" providerId="LiveId" clId="{EF6F24C5-38C6-4B78-ADE6-AEC5E0F11A2F}" dt="2022-12-15T09:51:39" v="483" actId="478"/>
          <ac:picMkLst>
            <pc:docMk/>
            <pc:sldMk cId="997638543" sldId="256"/>
            <ac:picMk id="54" creationId="{7507EBA6-258F-94E3-B615-BE16ADBEEA7E}"/>
          </ac:picMkLst>
        </pc:picChg>
        <pc:picChg chg="del topLvl">
          <ac:chgData name="Sam Welch" userId="346ebfb30976329f" providerId="LiveId" clId="{EF6F24C5-38C6-4B78-ADE6-AEC5E0F11A2F}" dt="2022-12-15T09:41:53.591" v="181" actId="478"/>
          <ac:picMkLst>
            <pc:docMk/>
            <pc:sldMk cId="997638543" sldId="256"/>
            <ac:picMk id="104" creationId="{8888D4F7-C77A-4632-A0A0-7711CB65D8E9}"/>
          </ac:picMkLst>
        </pc:picChg>
      </pc:sldChg>
    </pc:docChg>
  </pc:docChgLst>
  <pc:docChgLst>
    <pc:chgData name="Sam Welch" userId="346ebfb30976329f" providerId="LiveId" clId="{E2E53A84-B5CE-4757-A674-36906DD420C5}"/>
    <pc:docChg chg="undo custSel modSld">
      <pc:chgData name="Sam Welch" userId="346ebfb30976329f" providerId="LiveId" clId="{E2E53A84-B5CE-4757-A674-36906DD420C5}" dt="2022-11-29T09:46:29.484" v="206" actId="1076"/>
      <pc:docMkLst>
        <pc:docMk/>
      </pc:docMkLst>
      <pc:sldChg chg="addSp delSp modSp mod">
        <pc:chgData name="Sam Welch" userId="346ebfb30976329f" providerId="LiveId" clId="{E2E53A84-B5CE-4757-A674-36906DD420C5}" dt="2022-11-29T09:46:29.484" v="206" actId="1076"/>
        <pc:sldMkLst>
          <pc:docMk/>
          <pc:sldMk cId="997638543" sldId="256"/>
        </pc:sldMkLst>
        <pc:spChg chg="add mod">
          <ac:chgData name="Sam Welch" userId="346ebfb30976329f" providerId="LiveId" clId="{E2E53A84-B5CE-4757-A674-36906DD420C5}" dt="2022-11-29T09:40:36.077" v="42" actId="1076"/>
          <ac:spMkLst>
            <pc:docMk/>
            <pc:sldMk cId="997638543" sldId="256"/>
            <ac:spMk id="2" creationId="{53D66BC2-DEE8-417C-B953-D9125AF0AA1A}"/>
          </ac:spMkLst>
        </pc:spChg>
        <pc:spChg chg="add mod">
          <ac:chgData name="Sam Welch" userId="346ebfb30976329f" providerId="LiveId" clId="{E2E53A84-B5CE-4757-A674-36906DD420C5}" dt="2022-11-29T09:36:38.088" v="5" actId="1076"/>
          <ac:spMkLst>
            <pc:docMk/>
            <pc:sldMk cId="997638543" sldId="256"/>
            <ac:spMk id="67" creationId="{0C615E0E-9A03-4358-AA48-E1C9A6CB1C2F}"/>
          </ac:spMkLst>
        </pc:spChg>
        <pc:spChg chg="add mod">
          <ac:chgData name="Sam Welch" userId="346ebfb30976329f" providerId="LiveId" clId="{E2E53A84-B5CE-4757-A674-36906DD420C5}" dt="2022-11-29T09:37:08.446" v="15" actId="1076"/>
          <ac:spMkLst>
            <pc:docMk/>
            <pc:sldMk cId="997638543" sldId="256"/>
            <ac:spMk id="68" creationId="{CB87B02C-C52C-43CD-9F94-B08302770F6E}"/>
          </ac:spMkLst>
        </pc:spChg>
        <pc:spChg chg="add mod">
          <ac:chgData name="Sam Welch" userId="346ebfb30976329f" providerId="LiveId" clId="{E2E53A84-B5CE-4757-A674-36906DD420C5}" dt="2022-11-29T09:40:28.639" v="41" actId="1038"/>
          <ac:spMkLst>
            <pc:docMk/>
            <pc:sldMk cId="997638543" sldId="256"/>
            <ac:spMk id="69" creationId="{FE0D646D-F99D-4030-9AE8-73FA4F9F15F0}"/>
          </ac:spMkLst>
        </pc:spChg>
        <pc:spChg chg="add mod">
          <ac:chgData name="Sam Welch" userId="346ebfb30976329f" providerId="LiveId" clId="{E2E53A84-B5CE-4757-A674-36906DD420C5}" dt="2022-11-29T09:40:41.632" v="45" actId="20577"/>
          <ac:spMkLst>
            <pc:docMk/>
            <pc:sldMk cId="997638543" sldId="256"/>
            <ac:spMk id="70" creationId="{A14D874B-647A-4122-B838-5FF49B1D2D2E}"/>
          </ac:spMkLst>
        </pc:spChg>
        <pc:spChg chg="add mod">
          <ac:chgData name="Sam Welch" userId="346ebfb30976329f" providerId="LiveId" clId="{E2E53A84-B5CE-4757-A674-36906DD420C5}" dt="2022-11-29T09:41:44.279" v="106" actId="20577"/>
          <ac:spMkLst>
            <pc:docMk/>
            <pc:sldMk cId="997638543" sldId="256"/>
            <ac:spMk id="71" creationId="{576BCE5A-DEFD-4600-A043-011F33D7CB49}"/>
          </ac:spMkLst>
        </pc:spChg>
        <pc:spChg chg="add mod">
          <ac:chgData name="Sam Welch" userId="346ebfb30976329f" providerId="LiveId" clId="{E2E53A84-B5CE-4757-A674-36906DD420C5}" dt="2022-11-29T09:45:54.541" v="200" actId="20577"/>
          <ac:spMkLst>
            <pc:docMk/>
            <pc:sldMk cId="997638543" sldId="256"/>
            <ac:spMk id="72" creationId="{3F15B46E-4E94-4B2F-8ED8-F989B6CC8D72}"/>
          </ac:spMkLst>
        </pc:spChg>
        <pc:spChg chg="add mod">
          <ac:chgData name="Sam Welch" userId="346ebfb30976329f" providerId="LiveId" clId="{E2E53A84-B5CE-4757-A674-36906DD420C5}" dt="2022-11-29T09:41:47.702" v="109" actId="20577"/>
          <ac:spMkLst>
            <pc:docMk/>
            <pc:sldMk cId="997638543" sldId="256"/>
            <ac:spMk id="73" creationId="{E3CD4BF6-53D7-4DD3-9848-966854E7F9E2}"/>
          </ac:spMkLst>
        </pc:spChg>
        <pc:spChg chg="mod">
          <ac:chgData name="Sam Welch" userId="346ebfb30976329f" providerId="LiveId" clId="{E2E53A84-B5CE-4757-A674-36906DD420C5}" dt="2022-11-29T09:43:25.981" v="186" actId="20577"/>
          <ac:spMkLst>
            <pc:docMk/>
            <pc:sldMk cId="997638543" sldId="256"/>
            <ac:spMk id="75" creationId="{D2782CB5-0CD8-9920-CC37-803C55CDDD88}"/>
          </ac:spMkLst>
        </pc:spChg>
        <pc:spChg chg="add mod">
          <ac:chgData name="Sam Welch" userId="346ebfb30976329f" providerId="LiveId" clId="{E2E53A84-B5CE-4757-A674-36906DD420C5}" dt="2022-11-29T09:41:50.454" v="111" actId="20577"/>
          <ac:spMkLst>
            <pc:docMk/>
            <pc:sldMk cId="997638543" sldId="256"/>
            <ac:spMk id="77" creationId="{F4B1D2A3-3C82-43C3-97CE-EC3485E33627}"/>
          </ac:spMkLst>
        </pc:spChg>
        <pc:spChg chg="add mod">
          <ac:chgData name="Sam Welch" userId="346ebfb30976329f" providerId="LiveId" clId="{E2E53A84-B5CE-4757-A674-36906DD420C5}" dt="2022-11-29T09:41:55.010" v="113" actId="20577"/>
          <ac:spMkLst>
            <pc:docMk/>
            <pc:sldMk cId="997638543" sldId="256"/>
            <ac:spMk id="78" creationId="{D1FD302E-B6E1-4B93-8195-26A31850708E}"/>
          </ac:spMkLst>
        </pc:spChg>
        <pc:spChg chg="del">
          <ac:chgData name="Sam Welch" userId="346ebfb30976329f" providerId="LiveId" clId="{E2E53A84-B5CE-4757-A674-36906DD420C5}" dt="2022-11-29T09:36:49.431" v="9" actId="478"/>
          <ac:spMkLst>
            <pc:docMk/>
            <pc:sldMk cId="997638543" sldId="256"/>
            <ac:spMk id="79" creationId="{8917B070-2F46-284F-0B18-AD8DF7998805}"/>
          </ac:spMkLst>
        </pc:spChg>
        <pc:spChg chg="mod">
          <ac:chgData name="Sam Welch" userId="346ebfb30976329f" providerId="LiveId" clId="{E2E53A84-B5CE-4757-A674-36906DD420C5}" dt="2022-11-29T09:36:22.094" v="1" actId="1076"/>
          <ac:spMkLst>
            <pc:docMk/>
            <pc:sldMk cId="997638543" sldId="256"/>
            <ac:spMk id="80" creationId="{49E8881B-9CC6-9D01-21E8-9F23E6503C25}"/>
          </ac:spMkLst>
        </pc:spChg>
        <pc:spChg chg="mod">
          <ac:chgData name="Sam Welch" userId="346ebfb30976329f" providerId="LiveId" clId="{E2E53A84-B5CE-4757-A674-36906DD420C5}" dt="2022-11-29T09:36:56.019" v="12" actId="1076"/>
          <ac:spMkLst>
            <pc:docMk/>
            <pc:sldMk cId="997638543" sldId="256"/>
            <ac:spMk id="81" creationId="{DFAA49C4-2D69-7E2A-C1BC-F48D94E3DF1C}"/>
          </ac:spMkLst>
        </pc:spChg>
        <pc:spChg chg="del mod">
          <ac:chgData name="Sam Welch" userId="346ebfb30976329f" providerId="LiveId" clId="{E2E53A84-B5CE-4757-A674-36906DD420C5}" dt="2022-11-29T09:41:20.060" v="84" actId="478"/>
          <ac:spMkLst>
            <pc:docMk/>
            <pc:sldMk cId="997638543" sldId="256"/>
            <ac:spMk id="82" creationId="{BCDB10BC-A7D7-C36E-62BF-C09D8201B1AB}"/>
          </ac:spMkLst>
        </pc:spChg>
        <pc:spChg chg="mod">
          <ac:chgData name="Sam Welch" userId="346ebfb30976329f" providerId="LiveId" clId="{E2E53A84-B5CE-4757-A674-36906DD420C5}" dt="2022-11-29T09:36:22.094" v="1" actId="1076"/>
          <ac:spMkLst>
            <pc:docMk/>
            <pc:sldMk cId="997638543" sldId="256"/>
            <ac:spMk id="83" creationId="{5677A041-5D31-B303-11C3-39F95D52B957}"/>
          </ac:spMkLst>
        </pc:spChg>
        <pc:spChg chg="mod">
          <ac:chgData name="Sam Welch" userId="346ebfb30976329f" providerId="LiveId" clId="{E2E53A84-B5CE-4757-A674-36906DD420C5}" dt="2022-11-29T09:36:22.094" v="1" actId="1076"/>
          <ac:spMkLst>
            <pc:docMk/>
            <pc:sldMk cId="997638543" sldId="256"/>
            <ac:spMk id="84" creationId="{F6661B96-71F0-5A94-EF30-F448F0C2EEF5}"/>
          </ac:spMkLst>
        </pc:spChg>
        <pc:spChg chg="mod">
          <ac:chgData name="Sam Welch" userId="346ebfb30976329f" providerId="LiveId" clId="{E2E53A84-B5CE-4757-A674-36906DD420C5}" dt="2022-11-29T09:36:22.094" v="1" actId="1076"/>
          <ac:spMkLst>
            <pc:docMk/>
            <pc:sldMk cId="997638543" sldId="256"/>
            <ac:spMk id="85" creationId="{67BEC61D-B7C3-0347-2CA4-1FA822004584}"/>
          </ac:spMkLst>
        </pc:spChg>
        <pc:spChg chg="mod">
          <ac:chgData name="Sam Welch" userId="346ebfb30976329f" providerId="LiveId" clId="{E2E53A84-B5CE-4757-A674-36906DD420C5}" dt="2022-11-29T09:36:22.094" v="1" actId="1076"/>
          <ac:spMkLst>
            <pc:docMk/>
            <pc:sldMk cId="997638543" sldId="256"/>
            <ac:spMk id="86" creationId="{E4BFDF06-28FA-520A-927E-E1E9D56C3A6C}"/>
          </ac:spMkLst>
        </pc:spChg>
        <pc:spChg chg="mod">
          <ac:chgData name="Sam Welch" userId="346ebfb30976329f" providerId="LiveId" clId="{E2E53A84-B5CE-4757-A674-36906DD420C5}" dt="2022-11-29T09:46:29.484" v="206" actId="1076"/>
          <ac:spMkLst>
            <pc:docMk/>
            <pc:sldMk cId="997638543" sldId="256"/>
            <ac:spMk id="87" creationId="{E92C3A97-51FB-4AA1-B5FB-C57F3D5D213F}"/>
          </ac:spMkLst>
        </pc:spChg>
        <pc:spChg chg="mod">
          <ac:chgData name="Sam Welch" userId="346ebfb30976329f" providerId="LiveId" clId="{E2E53A84-B5CE-4757-A674-36906DD420C5}" dt="2022-11-29T09:36:22.094" v="1" actId="1076"/>
          <ac:spMkLst>
            <pc:docMk/>
            <pc:sldMk cId="997638543" sldId="256"/>
            <ac:spMk id="88" creationId="{82196E97-26F7-B4B1-1D69-ECC33CFF94AB}"/>
          </ac:spMkLst>
        </pc:spChg>
        <pc:spChg chg="mod">
          <ac:chgData name="Sam Welch" userId="346ebfb30976329f" providerId="LiveId" clId="{E2E53A84-B5CE-4757-A674-36906DD420C5}" dt="2022-11-29T09:36:22.094" v="1" actId="1076"/>
          <ac:spMkLst>
            <pc:docMk/>
            <pc:sldMk cId="997638543" sldId="256"/>
            <ac:spMk id="89" creationId="{243B0228-BFE9-9290-4DEA-316F18F43412}"/>
          </ac:spMkLst>
        </pc:spChg>
        <pc:spChg chg="mod">
          <ac:chgData name="Sam Welch" userId="346ebfb30976329f" providerId="LiveId" clId="{E2E53A84-B5CE-4757-A674-36906DD420C5}" dt="2022-11-29T09:36:22.094" v="1" actId="1076"/>
          <ac:spMkLst>
            <pc:docMk/>
            <pc:sldMk cId="997638543" sldId="256"/>
            <ac:spMk id="90" creationId="{9D4D0254-488D-6C79-5A41-A213A1ECD8C4}"/>
          </ac:spMkLst>
        </pc:spChg>
        <pc:spChg chg="add mod">
          <ac:chgData name="Sam Welch" userId="346ebfb30976329f" providerId="LiveId" clId="{E2E53A84-B5CE-4757-A674-36906DD420C5}" dt="2022-11-29T09:41:56.419" v="114" actId="20577"/>
          <ac:spMkLst>
            <pc:docMk/>
            <pc:sldMk cId="997638543" sldId="256"/>
            <ac:spMk id="91" creationId="{4CBE362A-D471-420A-968F-7F8406C57F55}"/>
          </ac:spMkLst>
        </pc:spChg>
        <pc:spChg chg="add mod">
          <ac:chgData name="Sam Welch" userId="346ebfb30976329f" providerId="LiveId" clId="{E2E53A84-B5CE-4757-A674-36906DD420C5}" dt="2022-11-29T09:42:00.256" v="116" actId="20577"/>
          <ac:spMkLst>
            <pc:docMk/>
            <pc:sldMk cId="997638543" sldId="256"/>
            <ac:spMk id="92" creationId="{6E3095E4-3ACD-4ADF-BCEF-3F81B268D4E9}"/>
          </ac:spMkLst>
        </pc:spChg>
        <pc:spChg chg="add mod">
          <ac:chgData name="Sam Welch" userId="346ebfb30976329f" providerId="LiveId" clId="{E2E53A84-B5CE-4757-A674-36906DD420C5}" dt="2022-11-29T09:45:51.378" v="196" actId="20577"/>
          <ac:spMkLst>
            <pc:docMk/>
            <pc:sldMk cId="997638543" sldId="256"/>
            <ac:spMk id="93" creationId="{F678B0D8-F441-4411-8E44-23B729E5184D}"/>
          </ac:spMkLst>
        </pc:spChg>
        <pc:spChg chg="add mod">
          <ac:chgData name="Sam Welch" userId="346ebfb30976329f" providerId="LiveId" clId="{E2E53A84-B5CE-4757-A674-36906DD420C5}" dt="2022-11-29T09:46:29.484" v="206" actId="1076"/>
          <ac:spMkLst>
            <pc:docMk/>
            <pc:sldMk cId="997638543" sldId="256"/>
            <ac:spMk id="94" creationId="{4104ECCF-EC23-4F44-886D-F087A5BB3FCC}"/>
          </ac:spMkLst>
        </pc:spChg>
        <pc:spChg chg="add mod">
          <ac:chgData name="Sam Welch" userId="346ebfb30976329f" providerId="LiveId" clId="{E2E53A84-B5CE-4757-A674-36906DD420C5}" dt="2022-11-29T09:41:53.437" v="112" actId="20577"/>
          <ac:spMkLst>
            <pc:docMk/>
            <pc:sldMk cId="997638543" sldId="256"/>
            <ac:spMk id="95" creationId="{1C499811-BFB4-4FCA-9F90-E31EF176E120}"/>
          </ac:spMkLst>
        </pc:spChg>
        <pc:spChg chg="add mod">
          <ac:chgData name="Sam Welch" userId="346ebfb30976329f" providerId="LiveId" clId="{E2E53A84-B5CE-4757-A674-36906DD420C5}" dt="2022-11-29T09:42:24.855" v="117" actId="14100"/>
          <ac:spMkLst>
            <pc:docMk/>
            <pc:sldMk cId="997638543" sldId="256"/>
            <ac:spMk id="96" creationId="{5314EA6E-2C5F-494E-87F9-AF896DF134EF}"/>
          </ac:spMkLst>
        </pc:spChg>
        <pc:spChg chg="add mod">
          <ac:chgData name="Sam Welch" userId="346ebfb30976329f" providerId="LiveId" clId="{E2E53A84-B5CE-4757-A674-36906DD420C5}" dt="2022-11-29T09:45:48.546" v="195" actId="1076"/>
          <ac:spMkLst>
            <pc:docMk/>
            <pc:sldMk cId="997638543" sldId="256"/>
            <ac:spMk id="97" creationId="{EBF30BA3-60AB-43E8-BAAA-488CF6C3B863}"/>
          </ac:spMkLst>
        </pc:spChg>
        <pc:spChg chg="add mod">
          <ac:chgData name="Sam Welch" userId="346ebfb30976329f" providerId="LiveId" clId="{E2E53A84-B5CE-4757-A674-36906DD420C5}" dt="2022-11-29T09:46:25.907" v="205" actId="1076"/>
          <ac:spMkLst>
            <pc:docMk/>
            <pc:sldMk cId="997638543" sldId="256"/>
            <ac:spMk id="101" creationId="{DE4DD8D6-7135-4BCB-98C0-7D7003056912}"/>
          </ac:spMkLst>
        </pc:spChg>
        <pc:spChg chg="add mod">
          <ac:chgData name="Sam Welch" userId="346ebfb30976329f" providerId="LiveId" clId="{E2E53A84-B5CE-4757-A674-36906DD420C5}" dt="2022-11-29T09:46:25.907" v="205" actId="1076"/>
          <ac:spMkLst>
            <pc:docMk/>
            <pc:sldMk cId="997638543" sldId="256"/>
            <ac:spMk id="102" creationId="{B1B1449C-1611-4A1D-A4DC-4A0FB063AA2A}"/>
          </ac:spMkLst>
        </pc:spChg>
        <pc:grpChg chg="mod">
          <ac:chgData name="Sam Welch" userId="346ebfb30976329f" providerId="LiveId" clId="{E2E53A84-B5CE-4757-A674-36906DD420C5}" dt="2022-11-29T09:40:28.639" v="41" actId="1038"/>
          <ac:grpSpMkLst>
            <pc:docMk/>
            <pc:sldMk cId="997638543" sldId="256"/>
            <ac:grpSpMk id="19" creationId="{EB3F49CD-2511-A3F9-254B-883732BFFF11}"/>
          </ac:grpSpMkLst>
        </pc:grpChg>
        <pc:grpChg chg="mod">
          <ac:chgData name="Sam Welch" userId="346ebfb30976329f" providerId="LiveId" clId="{E2E53A84-B5CE-4757-A674-36906DD420C5}" dt="2022-11-29T09:45:48.546" v="195" actId="1076"/>
          <ac:grpSpMkLst>
            <pc:docMk/>
            <pc:sldMk cId="997638543" sldId="256"/>
            <ac:grpSpMk id="20" creationId="{D40079AA-2A8F-F909-A8AB-A88BF42943D0}"/>
          </ac:grpSpMkLst>
        </pc:grpChg>
        <pc:grpChg chg="mod">
          <ac:chgData name="Sam Welch" userId="346ebfb30976329f" providerId="LiveId" clId="{E2E53A84-B5CE-4757-A674-36906DD420C5}" dt="2022-11-29T09:40:36.077" v="42" actId="1076"/>
          <ac:grpSpMkLst>
            <pc:docMk/>
            <pc:sldMk cId="997638543" sldId="256"/>
            <ac:grpSpMk id="21" creationId="{6B42CA4B-18BB-FC26-3D43-EDE485AE6B03}"/>
          </ac:grpSpMkLst>
        </pc:grpChg>
        <pc:grpChg chg="mod">
          <ac:chgData name="Sam Welch" userId="346ebfb30976329f" providerId="LiveId" clId="{E2E53A84-B5CE-4757-A674-36906DD420C5}" dt="2022-11-29T09:42:32.769" v="126" actId="1037"/>
          <ac:grpSpMkLst>
            <pc:docMk/>
            <pc:sldMk cId="997638543" sldId="256"/>
            <ac:grpSpMk id="31" creationId="{C6C1FCEF-6A43-B637-7DB7-BD801DF191C7}"/>
          </ac:grpSpMkLst>
        </pc:grpChg>
        <pc:grpChg chg="mod">
          <ac:chgData name="Sam Welch" userId="346ebfb30976329f" providerId="LiveId" clId="{E2E53A84-B5CE-4757-A674-36906DD420C5}" dt="2022-11-29T09:42:28.879" v="122" actId="1038"/>
          <ac:grpSpMkLst>
            <pc:docMk/>
            <pc:sldMk cId="997638543" sldId="256"/>
            <ac:grpSpMk id="42" creationId="{BE6DEF42-46DE-6E63-16C1-47E59BA86742}"/>
          </ac:grpSpMkLst>
        </pc:grpChg>
        <pc:grpChg chg="mod">
          <ac:chgData name="Sam Welch" userId="346ebfb30976329f" providerId="LiveId" clId="{E2E53A84-B5CE-4757-A674-36906DD420C5}" dt="2022-11-29T09:36:22.094" v="1" actId="1076"/>
          <ac:grpSpMkLst>
            <pc:docMk/>
            <pc:sldMk cId="997638543" sldId="256"/>
            <ac:grpSpMk id="44" creationId="{A3C4CD1F-0F9B-526B-06CD-9ED81A07873D}"/>
          </ac:grpSpMkLst>
        </pc:grpChg>
        <pc:grpChg chg="mod">
          <ac:chgData name="Sam Welch" userId="346ebfb30976329f" providerId="LiveId" clId="{E2E53A84-B5CE-4757-A674-36906DD420C5}" dt="2022-11-29T09:36:22.094" v="1" actId="1076"/>
          <ac:grpSpMkLst>
            <pc:docMk/>
            <pc:sldMk cId="997638543" sldId="256"/>
            <ac:grpSpMk id="46" creationId="{1E7FA2D4-2135-5DC6-7BB0-BE7C69F54DB1}"/>
          </ac:grpSpMkLst>
        </pc:grpChg>
        <pc:grpChg chg="mod">
          <ac:chgData name="Sam Welch" userId="346ebfb30976329f" providerId="LiveId" clId="{E2E53A84-B5CE-4757-A674-36906DD420C5}" dt="2022-11-29T09:36:22.094" v="1" actId="1076"/>
          <ac:grpSpMkLst>
            <pc:docMk/>
            <pc:sldMk cId="997638543" sldId="256"/>
            <ac:grpSpMk id="49" creationId="{6D2FD951-90F0-9E75-F429-8C892CEEAC7C}"/>
          </ac:grpSpMkLst>
        </pc:grpChg>
        <pc:grpChg chg="mod">
          <ac:chgData name="Sam Welch" userId="346ebfb30976329f" providerId="LiveId" clId="{E2E53A84-B5CE-4757-A674-36906DD420C5}" dt="2022-11-29T09:36:22.094" v="1" actId="1076"/>
          <ac:grpSpMkLst>
            <pc:docMk/>
            <pc:sldMk cId="997638543" sldId="256"/>
            <ac:grpSpMk id="50" creationId="{D16BD511-DF52-4408-E8CA-B76CD0CF937F}"/>
          </ac:grpSpMkLst>
        </pc:grpChg>
        <pc:grpChg chg="mod">
          <ac:chgData name="Sam Welch" userId="346ebfb30976329f" providerId="LiveId" clId="{E2E53A84-B5CE-4757-A674-36906DD420C5}" dt="2022-11-29T09:36:22.094" v="1" actId="1076"/>
          <ac:grpSpMkLst>
            <pc:docMk/>
            <pc:sldMk cId="997638543" sldId="256"/>
            <ac:grpSpMk id="53" creationId="{373A21C6-C07D-664A-5368-D257DB99C423}"/>
          </ac:grpSpMkLst>
        </pc:grpChg>
        <pc:grpChg chg="mod">
          <ac:chgData name="Sam Welch" userId="346ebfb30976329f" providerId="LiveId" clId="{E2E53A84-B5CE-4757-A674-36906DD420C5}" dt="2022-11-29T09:46:29.484" v="206" actId="1076"/>
          <ac:grpSpMkLst>
            <pc:docMk/>
            <pc:sldMk cId="997638543" sldId="256"/>
            <ac:grpSpMk id="56" creationId="{55BE8571-DEA1-D39D-D432-B8F0740FFB3E}"/>
          </ac:grpSpMkLst>
        </pc:grpChg>
        <pc:grpChg chg="add mod">
          <ac:chgData name="Sam Welch" userId="346ebfb30976329f" providerId="LiveId" clId="{E2E53A84-B5CE-4757-A674-36906DD420C5}" dt="2022-11-29T09:37:20.452" v="18" actId="1076"/>
          <ac:grpSpMkLst>
            <pc:docMk/>
            <pc:sldMk cId="997638543" sldId="256"/>
            <ac:grpSpMk id="59" creationId="{C2EBBFC7-972F-4B56-91C5-414D3585C3FB}"/>
          </ac:grpSpMkLst>
        </pc:grpChg>
        <pc:grpChg chg="mod">
          <ac:chgData name="Sam Welch" userId="346ebfb30976329f" providerId="LiveId" clId="{E2E53A84-B5CE-4757-A674-36906DD420C5}" dt="2022-11-29T09:36:22.094" v="1" actId="1076"/>
          <ac:grpSpMkLst>
            <pc:docMk/>
            <pc:sldMk cId="997638543" sldId="256"/>
            <ac:grpSpMk id="66" creationId="{DABCA962-0AF0-E72D-B2C5-4B84F04A0BAF}"/>
          </ac:grpSpMkLst>
        </pc:grpChg>
        <pc:grpChg chg="add mod">
          <ac:chgData name="Sam Welch" userId="346ebfb30976329f" providerId="LiveId" clId="{E2E53A84-B5CE-4757-A674-36906DD420C5}" dt="2022-11-29T09:46:25.907" v="205" actId="1076"/>
          <ac:grpSpMkLst>
            <pc:docMk/>
            <pc:sldMk cId="997638543" sldId="256"/>
            <ac:grpSpMk id="98" creationId="{19B93E72-0F5D-4D5D-8C89-1B1EC9715055}"/>
          </ac:grpSpMkLst>
        </pc:grpChg>
        <pc:picChg chg="add del mod">
          <ac:chgData name="Sam Welch" userId="346ebfb30976329f" providerId="LiveId" clId="{E2E53A84-B5CE-4757-A674-36906DD420C5}" dt="2022-11-29T09:45:29.582" v="192" actId="21"/>
          <ac:picMkLst>
            <pc:docMk/>
            <pc:sldMk cId="997638543" sldId="256"/>
            <ac:picMk id="4" creationId="{DED50B57-3730-4919-8D88-E680E7418520}"/>
          </ac:picMkLst>
        </pc:picChg>
        <pc:picChg chg="mod">
          <ac:chgData name="Sam Welch" userId="346ebfb30976329f" providerId="LiveId" clId="{E2E53A84-B5CE-4757-A674-36906DD420C5}" dt="2022-11-29T09:45:38.342" v="194" actId="14100"/>
          <ac:picMkLst>
            <pc:docMk/>
            <pc:sldMk cId="997638543" sldId="256"/>
            <ac:picMk id="61" creationId="{9515BB06-C658-4140-BDA5-C25BC235D10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E51AF-528A-97A2-54DB-5BB1356D1E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297E60-21DD-98A7-C810-92AC1B644A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F17CED-0102-3AE8-D8A6-B369BF719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B109C-1392-4401-B401-9B62BF3E22B3}" type="datetimeFigureOut">
              <a:rPr lang="en-GB" smtClean="0"/>
              <a:t>15/12/2022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E1094E-B0FE-D707-4715-2CF964DCA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3D601-6233-CF67-3247-508FEF860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D167A-2358-4EB1-A3DB-09B372B83A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7847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38521-EE16-39C0-46F5-425C8BD06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6FA9D9-83F8-91EF-F8A7-C75D8D70C3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5EFC1-2511-75B7-158A-C1A10BBCE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B109C-1392-4401-B401-9B62BF3E22B3}" type="datetimeFigureOut">
              <a:rPr lang="en-GB" smtClean="0"/>
              <a:t>15/12/2022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6370FB-3B63-13CA-32F2-43CDE0F91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EB7A5-0867-3E85-C381-C6A865ED9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D167A-2358-4EB1-A3DB-09B372B83A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2002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5FB10A-B32B-646A-3F32-A186B7B15F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4593DF-AD08-7B9B-C8C8-4F937D9CED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45FB7A-E2DB-EFF0-F9DB-AC3D1AF09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B109C-1392-4401-B401-9B62BF3E22B3}" type="datetimeFigureOut">
              <a:rPr lang="en-GB" smtClean="0"/>
              <a:t>15/12/2022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BF711-2A84-218F-8BF5-8FE07E299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AA722-9E33-BB2A-34C9-5E784A6F8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D167A-2358-4EB1-A3DB-09B372B83A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1171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BC9DE-55B1-AD3D-0133-B7783A58D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95E1B-769C-278F-FFD2-B45F847D7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E429DB-B19A-7C22-B512-E4DC13265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B109C-1392-4401-B401-9B62BF3E22B3}" type="datetimeFigureOut">
              <a:rPr lang="en-GB" smtClean="0"/>
              <a:t>15/12/2022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0C3021-2EFD-6BDF-258C-EA8609977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88AE07-8A5D-2A72-F171-5D96469C1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D167A-2358-4EB1-A3DB-09B372B83A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1974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9F9DC-CA75-02AA-8AE0-A541DEF48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32EF43-B58C-DE14-33D2-23C0110D44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09E25A-FB9B-3B34-2958-918BD7C83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B109C-1392-4401-B401-9B62BF3E22B3}" type="datetimeFigureOut">
              <a:rPr lang="en-GB" smtClean="0"/>
              <a:t>15/12/2022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C9F6C8-14DA-B947-15E7-AFF4FA690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3EE00-0687-520C-E073-BD72DED9A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D167A-2358-4EB1-A3DB-09B372B83A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3202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9EA0E-C77F-2A4C-956A-C573C2AAB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D086F-59C7-1F75-D306-B4344B03A2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693BE3-8FFF-F28E-9A16-8D58CFFB38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5E1913-18B4-C990-1E00-160A0F84A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B109C-1392-4401-B401-9B62BF3E22B3}" type="datetimeFigureOut">
              <a:rPr lang="en-GB" smtClean="0"/>
              <a:t>15/12/2022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DCA877-120F-229D-F0A9-B13867063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E629BC-70E8-1084-3EB5-23F43E619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D167A-2358-4EB1-A3DB-09B372B83A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0994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AFF33-41FD-F247-28EB-38EC513DE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37FB23-C029-2148-E6EC-AF7317AB4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ABCC27-E896-6970-7FB3-979FBF33FF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67E70A-1F1C-B110-69CA-EA0A64CB9E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FEB393-F649-9E3D-4287-AF0BDF25B1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53164B-B6C4-0D41-43E7-F5B7A813D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B109C-1392-4401-B401-9B62BF3E22B3}" type="datetimeFigureOut">
              <a:rPr lang="en-GB" smtClean="0"/>
              <a:t>15/12/2022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315CA6-E808-4D91-F265-5EAA44267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26C81A-D356-E0F2-DA50-7C3CBDA50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D167A-2358-4EB1-A3DB-09B372B83A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5164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5105A-6072-1E62-9900-0F000F0A8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A589A8-7DC2-5F27-0205-AC76A4852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B109C-1392-4401-B401-9B62BF3E22B3}" type="datetimeFigureOut">
              <a:rPr lang="en-GB" smtClean="0"/>
              <a:t>15/12/2022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B3E132-2203-BEB2-8797-FD00C6C42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27B1BB-68DC-7285-C7F3-76B0182F6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D167A-2358-4EB1-A3DB-09B372B83A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1494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F35A36-A9D5-CD4D-3721-197BC8748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B109C-1392-4401-B401-9B62BF3E22B3}" type="datetimeFigureOut">
              <a:rPr lang="en-GB" smtClean="0"/>
              <a:t>15/12/2022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E45D71-16E5-8D5D-9F11-AD283C186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210C9F-371A-F4A0-86FD-DB4AFFBF4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D167A-2358-4EB1-A3DB-09B372B83A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5023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D46AA-29C4-C10E-A979-05AFBD76B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F1695-919C-501E-0EDD-3FE9D9E22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F8CAE7-343B-F9A2-004E-600A261AD0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8EE52A-7F2F-FF01-188F-788C2FF0C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B109C-1392-4401-B401-9B62BF3E22B3}" type="datetimeFigureOut">
              <a:rPr lang="en-GB" smtClean="0"/>
              <a:t>15/12/2022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00FBC7-FF42-BFDA-1E5F-E3AE3B890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2901A7-8049-1119-21A5-FDB6CB24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D167A-2358-4EB1-A3DB-09B372B83A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3100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70840-3320-784F-551C-96C623F36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19597F-6777-3161-DDB2-DCF9E140E8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2D3303-7F11-B1C3-A02F-83B8921C6B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B772DB-AC01-4CB7-731D-4E85A3AB1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B109C-1392-4401-B401-9B62BF3E22B3}" type="datetimeFigureOut">
              <a:rPr lang="en-GB" smtClean="0"/>
              <a:t>15/12/2022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4C863E-3C14-3D21-22E9-50A38871E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063B24-01E7-ED65-B0A5-8C63490B8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D167A-2358-4EB1-A3DB-09B372B83A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7410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F4A15F-E908-8819-535C-FE7840CE1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61AF47-D090-8423-B77D-ABC4B1B4F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BF451-CCF7-92B8-F3CB-6C719017F4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B109C-1392-4401-B401-9B62BF3E22B3}" type="datetimeFigureOut">
              <a:rPr lang="en-GB" smtClean="0"/>
              <a:t>15/12/2022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C8E291-84BF-2CE9-6B89-D6325D663B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28809-B760-7675-F9DB-42E4318C4F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D167A-2358-4EB1-A3DB-09B372B83A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9021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6.png"/><Relationship Id="rId3" Type="http://schemas.openxmlformats.org/officeDocument/2006/relationships/image" Target="../media/image2.png"/><Relationship Id="rId21" Type="http://schemas.openxmlformats.org/officeDocument/2006/relationships/image" Target="../media/image19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10" Type="http://schemas.openxmlformats.org/officeDocument/2006/relationships/image" Target="../media/image9.png"/><Relationship Id="rId19" Type="http://schemas.openxmlformats.org/officeDocument/2006/relationships/image" Target="../media/image17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microsoft.com/office/2007/relationships/hdphoto" Target="../media/hdphoto1.wdp"/><Relationship Id="rId2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6B42CA4B-18BB-FC26-3D43-EDE485AE6B03}"/>
              </a:ext>
            </a:extLst>
          </p:cNvPr>
          <p:cNvGrpSpPr/>
          <p:nvPr/>
        </p:nvGrpSpPr>
        <p:grpSpPr>
          <a:xfrm>
            <a:off x="1815627" y="-1469954"/>
            <a:ext cx="3180208" cy="1200329"/>
            <a:chOff x="1215081" y="1095561"/>
            <a:chExt cx="3180208" cy="1200329"/>
          </a:xfrm>
        </p:grpSpPr>
        <p:pic>
          <p:nvPicPr>
            <p:cNvPr id="9" name="Picture 8" descr="A picture containing text, first-aid kit, vector graphics, clipart&#10;&#10;Description automatically generated">
              <a:extLst>
                <a:ext uri="{FF2B5EF4-FFF2-40B4-BE49-F238E27FC236}">
                  <a16:creationId xmlns:a16="http://schemas.microsoft.com/office/drawing/2014/main" id="{37DFE2A8-A016-1E80-9230-680630D23E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5081" y="1229498"/>
              <a:ext cx="951470" cy="95147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53279B0-31D3-F2DF-D7E8-AED4B28D7E84}"/>
                </a:ext>
              </a:extLst>
            </p:cNvPr>
            <p:cNvSpPr txBox="1"/>
            <p:nvPr/>
          </p:nvSpPr>
          <p:spPr>
            <a:xfrm>
              <a:off x="2235723" y="1095561"/>
              <a:ext cx="215956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latin typeface="Arial" panose="020B0604020202020204" pitchFamily="34" charset="0"/>
                  <a:cs typeface="Arial" panose="020B0604020202020204" pitchFamily="34" charset="0"/>
                </a:rPr>
                <a:t>Historic Medicine </a:t>
              </a:r>
            </a:p>
            <a:p>
              <a:r>
                <a:rPr lang="en-GB" b="1" dirty="0">
                  <a:latin typeface="Arial" panose="020B0604020202020204" pitchFamily="34" charset="0"/>
                  <a:cs typeface="Arial" panose="020B0604020202020204" pitchFamily="34" charset="0"/>
                </a:rPr>
                <a:t>Sales Weights</a:t>
              </a:r>
            </a:p>
            <a:p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Norwegian Institute</a:t>
              </a:r>
            </a:p>
            <a:p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for Public Health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40079AA-2A8F-F909-A8AB-A88BF42943D0}"/>
              </a:ext>
            </a:extLst>
          </p:cNvPr>
          <p:cNvGrpSpPr/>
          <p:nvPr/>
        </p:nvGrpSpPr>
        <p:grpSpPr>
          <a:xfrm>
            <a:off x="8866698" y="2580250"/>
            <a:ext cx="3372568" cy="957747"/>
            <a:chOff x="4831492" y="5239662"/>
            <a:chExt cx="3372568" cy="957747"/>
          </a:xfrm>
        </p:grpSpPr>
        <p:pic>
          <p:nvPicPr>
            <p:cNvPr id="12" name="Picture 11" descr="A screenshot of a video game&#10;&#10;Description automatically generated with low confidence">
              <a:extLst>
                <a:ext uri="{FF2B5EF4-FFF2-40B4-BE49-F238E27FC236}">
                  <a16:creationId xmlns:a16="http://schemas.microsoft.com/office/drawing/2014/main" id="{1A829758-CBA3-DE79-7A5C-03C96B759B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1492" y="5239662"/>
              <a:ext cx="951470" cy="95147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1ED7BF0-197F-2860-4100-4F4829A706A1}"/>
                </a:ext>
              </a:extLst>
            </p:cNvPr>
            <p:cNvSpPr txBox="1"/>
            <p:nvPr/>
          </p:nvSpPr>
          <p:spPr>
            <a:xfrm>
              <a:off x="5800838" y="5274079"/>
              <a:ext cx="240322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latin typeface="Arial" panose="020B0604020202020204" pitchFamily="34" charset="0"/>
                  <a:cs typeface="Arial" panose="020B0604020202020204" pitchFamily="34" charset="0"/>
                </a:rPr>
                <a:t>Forecast Population</a:t>
              </a:r>
            </a:p>
            <a:p>
              <a:r>
                <a:rPr lang="en-GB" b="1" dirty="0">
                  <a:latin typeface="Arial" panose="020B0604020202020204" pitchFamily="34" charset="0"/>
                  <a:cs typeface="Arial" panose="020B0604020202020204" pitchFamily="34" charset="0"/>
                </a:rPr>
                <a:t>Scenarios</a:t>
              </a:r>
            </a:p>
            <a:p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Statistics Norway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B3F49CD-2511-A3F9-254B-883732BFFF11}"/>
              </a:ext>
            </a:extLst>
          </p:cNvPr>
          <p:cNvGrpSpPr/>
          <p:nvPr/>
        </p:nvGrpSpPr>
        <p:grpSpPr>
          <a:xfrm>
            <a:off x="6098161" y="-1382450"/>
            <a:ext cx="3347614" cy="963651"/>
            <a:chOff x="739346" y="5259498"/>
            <a:chExt cx="3347614" cy="963651"/>
          </a:xfrm>
        </p:grpSpPr>
        <p:pic>
          <p:nvPicPr>
            <p:cNvPr id="17" name="Picture 16" descr="Icon&#10;&#10;Description automatically generated">
              <a:extLst>
                <a:ext uri="{FF2B5EF4-FFF2-40B4-BE49-F238E27FC236}">
                  <a16:creationId xmlns:a16="http://schemas.microsoft.com/office/drawing/2014/main" id="{898E5E0F-88B0-5305-AA39-EB51AD5471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346" y="5259498"/>
              <a:ext cx="951470" cy="951470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A9A3378-1191-0510-C76F-8ADFF13BEC8A}"/>
                </a:ext>
              </a:extLst>
            </p:cNvPr>
            <p:cNvSpPr txBox="1"/>
            <p:nvPr/>
          </p:nvSpPr>
          <p:spPr>
            <a:xfrm>
              <a:off x="1786330" y="5299819"/>
              <a:ext cx="230063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latin typeface="Arial" panose="020B0604020202020204" pitchFamily="34" charset="0"/>
                  <a:cs typeface="Arial" panose="020B0604020202020204" pitchFamily="34" charset="0"/>
                </a:rPr>
                <a:t>Historic Population</a:t>
              </a:r>
            </a:p>
            <a:p>
              <a:r>
                <a:rPr lang="en-GB" b="1" dirty="0">
                  <a:latin typeface="Arial" panose="020B0604020202020204" pitchFamily="34" charset="0"/>
                  <a:cs typeface="Arial" panose="020B0604020202020204" pitchFamily="34" charset="0"/>
                </a:rPr>
                <a:t>Data</a:t>
              </a:r>
            </a:p>
            <a:p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Statistics Norway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6C1FCEF-6A43-B637-7DB7-BD801DF191C7}"/>
              </a:ext>
            </a:extLst>
          </p:cNvPr>
          <p:cNvGrpSpPr/>
          <p:nvPr/>
        </p:nvGrpSpPr>
        <p:grpSpPr>
          <a:xfrm>
            <a:off x="14418668" y="7618723"/>
            <a:ext cx="3539184" cy="923330"/>
            <a:chOff x="684914" y="3911801"/>
            <a:chExt cx="3539184" cy="92333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AE75AE2-EFA4-410D-D33A-46A66C1CD620}"/>
                </a:ext>
              </a:extLst>
            </p:cNvPr>
            <p:cNvSpPr txBox="1"/>
            <p:nvPr/>
          </p:nvSpPr>
          <p:spPr>
            <a:xfrm>
              <a:off x="1598571" y="3911801"/>
              <a:ext cx="262552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latin typeface="Arial" panose="020B0604020202020204" pitchFamily="34" charset="0"/>
                  <a:cs typeface="Arial" panose="020B0604020202020204" pitchFamily="34" charset="0"/>
                </a:rPr>
                <a:t>Wastewater Treatment</a:t>
              </a:r>
            </a:p>
            <a:p>
              <a:r>
                <a:rPr lang="en-GB" b="1" dirty="0">
                  <a:latin typeface="Arial" panose="020B0604020202020204" pitchFamily="34" charset="0"/>
                  <a:cs typeface="Arial" panose="020B0604020202020204" pitchFamily="34" charset="0"/>
                </a:rPr>
                <a:t>Upgrade Scenarios</a:t>
              </a:r>
            </a:p>
            <a:p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Theoretical</a:t>
              </a:r>
            </a:p>
          </p:txBody>
        </p: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96AC9A2B-33A1-136F-2679-53BA5D2E1F0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84914" y="3912348"/>
              <a:ext cx="875844" cy="874749"/>
            </a:xfrm>
            <a:prstGeom prst="rect">
              <a:avLst/>
            </a:prstGeom>
          </p:spPr>
        </p:pic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16BD511-DF52-4408-E8CA-B76CD0CF937F}"/>
              </a:ext>
            </a:extLst>
          </p:cNvPr>
          <p:cNvGrpSpPr/>
          <p:nvPr/>
        </p:nvGrpSpPr>
        <p:grpSpPr>
          <a:xfrm>
            <a:off x="3500039" y="6043983"/>
            <a:ext cx="3829841" cy="875843"/>
            <a:chOff x="2680264" y="4793218"/>
            <a:chExt cx="3829841" cy="875843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541AADD-837C-14AC-34E0-29A0E434041B}"/>
                </a:ext>
              </a:extLst>
            </p:cNvPr>
            <p:cNvSpPr txBox="1"/>
            <p:nvPr/>
          </p:nvSpPr>
          <p:spPr>
            <a:xfrm>
              <a:off x="3593922" y="4907973"/>
              <a:ext cx="29161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latin typeface="Arial" panose="020B0604020202020204" pitchFamily="34" charset="0"/>
                  <a:cs typeface="Arial" panose="020B0604020202020204" pitchFamily="34" charset="0"/>
                </a:rPr>
                <a:t>Predicted Environment</a:t>
              </a:r>
            </a:p>
            <a:p>
              <a:r>
                <a:rPr lang="en-GB" b="1" dirty="0">
                  <a:latin typeface="Arial" panose="020B0604020202020204" pitchFamily="34" charset="0"/>
                  <a:cs typeface="Arial" panose="020B0604020202020204" pitchFamily="34" charset="0"/>
                </a:rPr>
                <a:t>Concentration in Influent</a:t>
              </a:r>
            </a:p>
          </p:txBody>
        </p:sp>
        <p:pic>
          <p:nvPicPr>
            <p:cNvPr id="33" name="Picture 32" descr="Icon&#10;&#10;Description automatically generated">
              <a:extLst>
                <a:ext uri="{FF2B5EF4-FFF2-40B4-BE49-F238E27FC236}">
                  <a16:creationId xmlns:a16="http://schemas.microsoft.com/office/drawing/2014/main" id="{577C0088-4375-A007-0D04-3C7322823CF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0264" y="4793218"/>
              <a:ext cx="875843" cy="875843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E6DEF42-46DE-6E63-16C1-47E59BA86742}"/>
              </a:ext>
            </a:extLst>
          </p:cNvPr>
          <p:cNvGrpSpPr/>
          <p:nvPr/>
        </p:nvGrpSpPr>
        <p:grpSpPr>
          <a:xfrm>
            <a:off x="9088266" y="11185213"/>
            <a:ext cx="3055270" cy="900000"/>
            <a:chOff x="9280446" y="-121738"/>
            <a:chExt cx="3055270" cy="900000"/>
          </a:xfrm>
        </p:grpSpPr>
        <p:pic>
          <p:nvPicPr>
            <p:cNvPr id="39" name="Picture 38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70879693-6A5A-1748-EE8A-917D2320B45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80446" y="-121738"/>
              <a:ext cx="900000" cy="900000"/>
            </a:xfrm>
            <a:prstGeom prst="rect">
              <a:avLst/>
            </a:prstGeom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15777A2-EB15-DD4F-024F-30068B6895B3}"/>
                </a:ext>
              </a:extLst>
            </p:cNvPr>
            <p:cNvSpPr txBox="1"/>
            <p:nvPr/>
          </p:nvSpPr>
          <p:spPr>
            <a:xfrm>
              <a:off x="10180446" y="52973"/>
              <a:ext cx="215527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latin typeface="Arial" panose="020B0604020202020204" pitchFamily="34" charset="0"/>
                  <a:cs typeface="Arial" panose="020B0604020202020204" pitchFamily="34" charset="0"/>
                </a:rPr>
                <a:t>Predicted Toxicity</a:t>
              </a:r>
            </a:p>
            <a:p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(PNEC)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3C4CD1F-0F9B-526B-06CD-9ED81A07873D}"/>
              </a:ext>
            </a:extLst>
          </p:cNvPr>
          <p:cNvGrpSpPr/>
          <p:nvPr/>
        </p:nvGrpSpPr>
        <p:grpSpPr>
          <a:xfrm>
            <a:off x="4043420" y="11273948"/>
            <a:ext cx="2743078" cy="900000"/>
            <a:chOff x="2685061" y="2579780"/>
            <a:chExt cx="2743078" cy="900000"/>
          </a:xfrm>
        </p:grpSpPr>
        <p:pic>
          <p:nvPicPr>
            <p:cNvPr id="37" name="Picture 36" descr="Icon&#10;&#10;Description automatically generated">
              <a:extLst>
                <a:ext uri="{FF2B5EF4-FFF2-40B4-BE49-F238E27FC236}">
                  <a16:creationId xmlns:a16="http://schemas.microsoft.com/office/drawing/2014/main" id="{B35032CA-CE31-8E29-7223-271FEB35707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5061" y="2579780"/>
              <a:ext cx="900000" cy="900000"/>
            </a:xfrm>
            <a:prstGeom prst="rect">
              <a:avLst/>
            </a:prstGeom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3BC5C51-5908-4B62-EE3E-CBB17003E5E4}"/>
                </a:ext>
              </a:extLst>
            </p:cNvPr>
            <p:cNvSpPr txBox="1"/>
            <p:nvPr/>
          </p:nvSpPr>
          <p:spPr>
            <a:xfrm>
              <a:off x="3640470" y="2706614"/>
              <a:ext cx="178766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latin typeface="Arial" panose="020B0604020202020204" pitchFamily="34" charset="0"/>
                  <a:cs typeface="Arial" panose="020B0604020202020204" pitchFamily="34" charset="0"/>
                </a:rPr>
                <a:t>Predicted Risk</a:t>
              </a:r>
            </a:p>
            <a:p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(Risk Quotient)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E7FA2D4-2135-5DC6-7BB0-BE7C69F54DB1}"/>
              </a:ext>
            </a:extLst>
          </p:cNvPr>
          <p:cNvGrpSpPr/>
          <p:nvPr/>
        </p:nvGrpSpPr>
        <p:grpSpPr>
          <a:xfrm>
            <a:off x="3609460" y="9522574"/>
            <a:ext cx="3610999" cy="1046061"/>
            <a:chOff x="2693922" y="2529000"/>
            <a:chExt cx="3610999" cy="1046061"/>
          </a:xfrm>
        </p:grpSpPr>
        <p:pic>
          <p:nvPicPr>
            <p:cNvPr id="35" name="Picture 34" descr="Icon&#10;&#10;Description automatically generated">
              <a:extLst>
                <a:ext uri="{FF2B5EF4-FFF2-40B4-BE49-F238E27FC236}">
                  <a16:creationId xmlns:a16="http://schemas.microsoft.com/office/drawing/2014/main" id="{98DDDE12-9F98-43FE-F9D6-9DCCF274327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3922" y="2529000"/>
              <a:ext cx="900000" cy="900000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552F390-9A22-AA99-6A9D-CD1E310E08D8}"/>
                </a:ext>
              </a:extLst>
            </p:cNvPr>
            <p:cNvSpPr txBox="1"/>
            <p:nvPr/>
          </p:nvSpPr>
          <p:spPr>
            <a:xfrm>
              <a:off x="3593922" y="2651731"/>
              <a:ext cx="271099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latin typeface="Arial" panose="020B0604020202020204" pitchFamily="34" charset="0"/>
                  <a:cs typeface="Arial" panose="020B0604020202020204" pitchFamily="34" charset="0"/>
                </a:rPr>
                <a:t>Predicted Environment</a:t>
              </a:r>
            </a:p>
            <a:p>
              <a:r>
                <a:rPr lang="en-GB" b="1" dirty="0">
                  <a:latin typeface="Arial" panose="020B0604020202020204" pitchFamily="34" charset="0"/>
                  <a:cs typeface="Arial" panose="020B0604020202020204" pitchFamily="34" charset="0"/>
                </a:rPr>
                <a:t>Concentration in </a:t>
              </a:r>
            </a:p>
            <a:p>
              <a:r>
                <a:rPr lang="en-GB" b="1" dirty="0">
                  <a:latin typeface="Arial" panose="020B0604020202020204" pitchFamily="34" charset="0"/>
                  <a:cs typeface="Arial" panose="020B0604020202020204" pitchFamily="34" charset="0"/>
                </a:rPr>
                <a:t>Surface Water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D2FD951-90F0-9E75-F429-8C892CEEAC7C}"/>
              </a:ext>
            </a:extLst>
          </p:cNvPr>
          <p:cNvGrpSpPr/>
          <p:nvPr/>
        </p:nvGrpSpPr>
        <p:grpSpPr>
          <a:xfrm>
            <a:off x="3463941" y="7771200"/>
            <a:ext cx="3902037" cy="900000"/>
            <a:chOff x="2680264" y="5711762"/>
            <a:chExt cx="3902037" cy="900000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F001F08-CD58-898E-73B0-AA0CF1B6DB53}"/>
                </a:ext>
              </a:extLst>
            </p:cNvPr>
            <p:cNvSpPr txBox="1"/>
            <p:nvPr/>
          </p:nvSpPr>
          <p:spPr>
            <a:xfrm>
              <a:off x="3640470" y="5808778"/>
              <a:ext cx="29418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latin typeface="Arial" panose="020B0604020202020204" pitchFamily="34" charset="0"/>
                  <a:cs typeface="Arial" panose="020B0604020202020204" pitchFamily="34" charset="0"/>
                </a:rPr>
                <a:t>Predicted Environment</a:t>
              </a:r>
            </a:p>
            <a:p>
              <a:r>
                <a:rPr lang="en-GB" b="1" dirty="0">
                  <a:latin typeface="Arial" panose="020B0604020202020204" pitchFamily="34" charset="0"/>
                  <a:cs typeface="Arial" panose="020B0604020202020204" pitchFamily="34" charset="0"/>
                </a:rPr>
                <a:t>Concentration in Effluent</a:t>
              </a:r>
            </a:p>
          </p:txBody>
        </p:sp>
        <p:pic>
          <p:nvPicPr>
            <p:cNvPr id="48" name="Picture 47" descr="Icon&#10;&#10;Description automatically generated">
              <a:extLst>
                <a:ext uri="{FF2B5EF4-FFF2-40B4-BE49-F238E27FC236}">
                  <a16:creationId xmlns:a16="http://schemas.microsoft.com/office/drawing/2014/main" id="{2D4A0643-DB4A-7094-8E23-6CE970322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0264" y="5711762"/>
              <a:ext cx="900000" cy="900000"/>
            </a:xfrm>
            <a:prstGeom prst="rect">
              <a:avLst/>
            </a:prstGeom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5BE8571-DEA1-D39D-D432-B8F0740FFB3E}"/>
              </a:ext>
            </a:extLst>
          </p:cNvPr>
          <p:cNvGrpSpPr/>
          <p:nvPr/>
        </p:nvGrpSpPr>
        <p:grpSpPr>
          <a:xfrm>
            <a:off x="14017164" y="6060137"/>
            <a:ext cx="4151167" cy="963056"/>
            <a:chOff x="739346" y="5260093"/>
            <a:chExt cx="4151167" cy="963056"/>
          </a:xfrm>
        </p:grpSpPr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897EAB58-FB6F-A188-76D2-F6895AA85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39346" y="5260093"/>
              <a:ext cx="951470" cy="950280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A021B54-ED38-5903-5E36-BE96487FA49E}"/>
                </a:ext>
              </a:extLst>
            </p:cNvPr>
            <p:cNvSpPr txBox="1"/>
            <p:nvPr/>
          </p:nvSpPr>
          <p:spPr>
            <a:xfrm>
              <a:off x="1786330" y="5299819"/>
              <a:ext cx="310418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latin typeface="Arial" panose="020B0604020202020204" pitchFamily="34" charset="0"/>
                  <a:cs typeface="Arial" panose="020B0604020202020204" pitchFamily="34" charset="0"/>
                </a:rPr>
                <a:t>Average Household Water </a:t>
              </a:r>
            </a:p>
            <a:p>
              <a:r>
                <a:rPr lang="en-GB" b="1" dirty="0">
                  <a:latin typeface="Arial" panose="020B0604020202020204" pitchFamily="34" charset="0"/>
                  <a:cs typeface="Arial" panose="020B0604020202020204" pitchFamily="34" charset="0"/>
                </a:rPr>
                <a:t>Consumption Data</a:t>
              </a:r>
            </a:p>
            <a:p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Statistics Norway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ABCA962-0AF0-E72D-B2C5-4B84F04A0BAF}"/>
              </a:ext>
            </a:extLst>
          </p:cNvPr>
          <p:cNvGrpSpPr/>
          <p:nvPr/>
        </p:nvGrpSpPr>
        <p:grpSpPr>
          <a:xfrm>
            <a:off x="3856226" y="4292609"/>
            <a:ext cx="3117467" cy="900000"/>
            <a:chOff x="4785797" y="1556683"/>
            <a:chExt cx="3117467" cy="900000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C3F8F78D-B303-B50C-EB24-8D8FA03296BF}"/>
                </a:ext>
              </a:extLst>
            </p:cNvPr>
            <p:cNvGrpSpPr/>
            <p:nvPr/>
          </p:nvGrpSpPr>
          <p:grpSpPr>
            <a:xfrm>
              <a:off x="4785797" y="1556683"/>
              <a:ext cx="828000" cy="900000"/>
              <a:chOff x="4785797" y="1556683"/>
              <a:chExt cx="957778" cy="1065848"/>
            </a:xfrm>
          </p:grpSpPr>
          <p:pic>
            <p:nvPicPr>
              <p:cNvPr id="62" name="Picture 61" descr="Icon&#10;&#10;Description automatically generated">
                <a:extLst>
                  <a:ext uri="{FF2B5EF4-FFF2-40B4-BE49-F238E27FC236}">
                    <a16:creationId xmlns:a16="http://schemas.microsoft.com/office/drawing/2014/main" id="{70B3F316-6A5C-AD41-B4B2-3D7A067BE0B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2904"/>
              <a:stretch/>
            </p:blipFill>
            <p:spPr>
              <a:xfrm>
                <a:off x="4785797" y="2075685"/>
                <a:ext cx="957778" cy="546846"/>
              </a:xfrm>
              <a:prstGeom prst="rect">
                <a:avLst/>
              </a:prstGeom>
            </p:spPr>
          </p:pic>
          <p:pic>
            <p:nvPicPr>
              <p:cNvPr id="63" name="Picture 62" descr="A picture containing text, first-aid kit, vector graphics, clipart&#10;&#10;Description automatically generated">
                <a:extLst>
                  <a:ext uri="{FF2B5EF4-FFF2-40B4-BE49-F238E27FC236}">
                    <a16:creationId xmlns:a16="http://schemas.microsoft.com/office/drawing/2014/main" id="{D89C7FB9-FCE9-CE97-C628-ADEDE1506C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95347" y="1556683"/>
                <a:ext cx="538678" cy="538678"/>
              </a:xfrm>
              <a:prstGeom prst="rect">
                <a:avLst/>
              </a:prstGeom>
            </p:spPr>
          </p:pic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1B68D461-CD81-5AAA-76D8-899599E5ED31}"/>
                </a:ext>
              </a:extLst>
            </p:cNvPr>
            <p:cNvSpPr txBox="1"/>
            <p:nvPr/>
          </p:nvSpPr>
          <p:spPr>
            <a:xfrm>
              <a:off x="5615458" y="1669872"/>
              <a:ext cx="228780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latin typeface="Arial" panose="020B0604020202020204" pitchFamily="34" charset="0"/>
                  <a:cs typeface="Arial" panose="020B0604020202020204" pitchFamily="34" charset="0"/>
                </a:rPr>
                <a:t>Predicted Medicine</a:t>
              </a:r>
            </a:p>
            <a:p>
              <a:r>
                <a:rPr lang="en-GB" b="1" dirty="0">
                  <a:latin typeface="Arial" panose="020B0604020202020204" pitchFamily="34" charset="0"/>
                  <a:cs typeface="Arial" panose="020B0604020202020204" pitchFamily="34" charset="0"/>
                </a:rPr>
                <a:t>Sales Weights</a:t>
              </a:r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6FDE447F-0C86-EE8F-2CA4-DA754B413256}"/>
              </a:ext>
            </a:extLst>
          </p:cNvPr>
          <p:cNvGrpSpPr/>
          <p:nvPr/>
        </p:nvGrpSpPr>
        <p:grpSpPr>
          <a:xfrm>
            <a:off x="3589366" y="664157"/>
            <a:ext cx="4168307" cy="875844"/>
            <a:chOff x="684914" y="3911801"/>
            <a:chExt cx="4168307" cy="875844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D2782CB5-0CD8-9920-CC37-803C55CDDD88}"/>
                </a:ext>
              </a:extLst>
            </p:cNvPr>
            <p:cNvSpPr txBox="1"/>
            <p:nvPr/>
          </p:nvSpPr>
          <p:spPr>
            <a:xfrm>
              <a:off x="1569245" y="4011789"/>
              <a:ext cx="328397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latin typeface="Arial" panose="020B0604020202020204" pitchFamily="34" charset="0"/>
                  <a:cs typeface="Arial" panose="020B0604020202020204" pitchFamily="34" charset="0"/>
                </a:rPr>
                <a:t>Linear Model Fitted to </a:t>
              </a:r>
            </a:p>
            <a:p>
              <a:r>
                <a:rPr lang="en-GB" b="1" dirty="0">
                  <a:latin typeface="Arial" panose="020B0604020202020204" pitchFamily="34" charset="0"/>
                  <a:cs typeface="Arial" panose="020B0604020202020204" pitchFamily="34" charset="0"/>
                </a:rPr>
                <a:t>Sales Data, Population, Year</a:t>
              </a:r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D8A11661-1E64-3D9C-EB7A-9E90B86404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84914" y="3911801"/>
              <a:ext cx="875844" cy="875844"/>
            </a:xfrm>
            <a:prstGeom prst="rect">
              <a:avLst/>
            </a:prstGeom>
          </p:spPr>
        </p:pic>
      </p:grpSp>
      <p:sp>
        <p:nvSpPr>
          <p:cNvPr id="80" name="Arrow: Down 79">
            <a:extLst>
              <a:ext uri="{FF2B5EF4-FFF2-40B4-BE49-F238E27FC236}">
                <a16:creationId xmlns:a16="http://schemas.microsoft.com/office/drawing/2014/main" id="{49E8881B-9CC6-9D01-21E8-9F23E6503C25}"/>
              </a:ext>
            </a:extLst>
          </p:cNvPr>
          <p:cNvSpPr/>
          <p:nvPr/>
        </p:nvSpPr>
        <p:spPr>
          <a:xfrm>
            <a:off x="5319709" y="3429000"/>
            <a:ext cx="190500" cy="875844"/>
          </a:xfrm>
          <a:prstGeom prst="downArrow">
            <a:avLst>
              <a:gd name="adj1" fmla="val 23333"/>
              <a:gd name="adj2" fmla="val 123491"/>
            </a:avLst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Arrow: Down 80">
            <a:extLst>
              <a:ext uri="{FF2B5EF4-FFF2-40B4-BE49-F238E27FC236}">
                <a16:creationId xmlns:a16="http://schemas.microsoft.com/office/drawing/2014/main" id="{DFAA49C4-2D69-7E2A-C1BC-F48D94E3DF1C}"/>
              </a:ext>
            </a:extLst>
          </p:cNvPr>
          <p:cNvSpPr/>
          <p:nvPr/>
        </p:nvSpPr>
        <p:spPr>
          <a:xfrm rot="18900000">
            <a:off x="4259402" y="-288146"/>
            <a:ext cx="190500" cy="875844"/>
          </a:xfrm>
          <a:prstGeom prst="downArrow">
            <a:avLst>
              <a:gd name="adj1" fmla="val 23333"/>
              <a:gd name="adj2" fmla="val 123491"/>
            </a:avLst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Arrow: Down 82">
            <a:extLst>
              <a:ext uri="{FF2B5EF4-FFF2-40B4-BE49-F238E27FC236}">
                <a16:creationId xmlns:a16="http://schemas.microsoft.com/office/drawing/2014/main" id="{5677A041-5D31-B303-11C3-39F95D52B957}"/>
              </a:ext>
            </a:extLst>
          </p:cNvPr>
          <p:cNvSpPr/>
          <p:nvPr/>
        </p:nvSpPr>
        <p:spPr>
          <a:xfrm>
            <a:off x="5319709" y="5180374"/>
            <a:ext cx="190500" cy="875844"/>
          </a:xfrm>
          <a:prstGeom prst="downArrow">
            <a:avLst>
              <a:gd name="adj1" fmla="val 23333"/>
              <a:gd name="adj2" fmla="val 123491"/>
            </a:avLst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Arrow: Down 83">
            <a:extLst>
              <a:ext uri="{FF2B5EF4-FFF2-40B4-BE49-F238E27FC236}">
                <a16:creationId xmlns:a16="http://schemas.microsoft.com/office/drawing/2014/main" id="{F6661B96-71F0-5A94-EF30-F448F0C2EEF5}"/>
              </a:ext>
            </a:extLst>
          </p:cNvPr>
          <p:cNvSpPr/>
          <p:nvPr/>
        </p:nvSpPr>
        <p:spPr>
          <a:xfrm>
            <a:off x="5319709" y="6907591"/>
            <a:ext cx="190500" cy="875844"/>
          </a:xfrm>
          <a:prstGeom prst="downArrow">
            <a:avLst>
              <a:gd name="adj1" fmla="val 23333"/>
              <a:gd name="adj2" fmla="val 123491"/>
            </a:avLst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Arrow: Down 84">
            <a:extLst>
              <a:ext uri="{FF2B5EF4-FFF2-40B4-BE49-F238E27FC236}">
                <a16:creationId xmlns:a16="http://schemas.microsoft.com/office/drawing/2014/main" id="{67BEC61D-B7C3-0347-2CA4-1FA822004584}"/>
              </a:ext>
            </a:extLst>
          </p:cNvPr>
          <p:cNvSpPr/>
          <p:nvPr/>
        </p:nvSpPr>
        <p:spPr>
          <a:xfrm>
            <a:off x="5319709" y="8658965"/>
            <a:ext cx="190500" cy="875844"/>
          </a:xfrm>
          <a:prstGeom prst="downArrow">
            <a:avLst>
              <a:gd name="adj1" fmla="val 23333"/>
              <a:gd name="adj2" fmla="val 123491"/>
            </a:avLst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Arrow: Down 85">
            <a:extLst>
              <a:ext uri="{FF2B5EF4-FFF2-40B4-BE49-F238E27FC236}">
                <a16:creationId xmlns:a16="http://schemas.microsoft.com/office/drawing/2014/main" id="{E4BFDF06-28FA-520A-927E-E1E9D56C3A6C}"/>
              </a:ext>
            </a:extLst>
          </p:cNvPr>
          <p:cNvSpPr/>
          <p:nvPr/>
        </p:nvSpPr>
        <p:spPr>
          <a:xfrm rot="5400000">
            <a:off x="7749870" y="7740259"/>
            <a:ext cx="190500" cy="875844"/>
          </a:xfrm>
          <a:prstGeom prst="downArrow">
            <a:avLst>
              <a:gd name="adj1" fmla="val 23333"/>
              <a:gd name="adj2" fmla="val 123491"/>
            </a:avLst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Arrow: Down 86">
            <a:extLst>
              <a:ext uri="{FF2B5EF4-FFF2-40B4-BE49-F238E27FC236}">
                <a16:creationId xmlns:a16="http://schemas.microsoft.com/office/drawing/2014/main" id="{E92C3A97-51FB-4AA1-B5FB-C57F3D5D213F}"/>
              </a:ext>
            </a:extLst>
          </p:cNvPr>
          <p:cNvSpPr/>
          <p:nvPr/>
        </p:nvSpPr>
        <p:spPr>
          <a:xfrm rot="5400000">
            <a:off x="12754968" y="6017954"/>
            <a:ext cx="190500" cy="875844"/>
          </a:xfrm>
          <a:prstGeom prst="downArrow">
            <a:avLst>
              <a:gd name="adj1" fmla="val 23333"/>
              <a:gd name="adj2" fmla="val 123491"/>
            </a:avLst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Arrow: Down 87">
            <a:extLst>
              <a:ext uri="{FF2B5EF4-FFF2-40B4-BE49-F238E27FC236}">
                <a16:creationId xmlns:a16="http://schemas.microsoft.com/office/drawing/2014/main" id="{82196E97-26F7-B4B1-1D69-ECC33CFF94AB}"/>
              </a:ext>
            </a:extLst>
          </p:cNvPr>
          <p:cNvSpPr/>
          <p:nvPr/>
        </p:nvSpPr>
        <p:spPr>
          <a:xfrm>
            <a:off x="5319709" y="10639851"/>
            <a:ext cx="190500" cy="646332"/>
          </a:xfrm>
          <a:prstGeom prst="downArrow">
            <a:avLst>
              <a:gd name="adj1" fmla="val 23333"/>
              <a:gd name="adj2" fmla="val 123491"/>
            </a:avLst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Arrow: Down 88">
            <a:extLst>
              <a:ext uri="{FF2B5EF4-FFF2-40B4-BE49-F238E27FC236}">
                <a16:creationId xmlns:a16="http://schemas.microsoft.com/office/drawing/2014/main" id="{243B0228-BFE9-9290-4DEA-316F18F43412}"/>
              </a:ext>
            </a:extLst>
          </p:cNvPr>
          <p:cNvSpPr/>
          <p:nvPr/>
        </p:nvSpPr>
        <p:spPr>
          <a:xfrm rot="5400000">
            <a:off x="7749870" y="11270212"/>
            <a:ext cx="190500" cy="875844"/>
          </a:xfrm>
          <a:prstGeom prst="downArrow">
            <a:avLst>
              <a:gd name="adj1" fmla="val 23333"/>
              <a:gd name="adj2" fmla="val 123491"/>
            </a:avLst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Arrow: Down 89">
            <a:extLst>
              <a:ext uri="{FF2B5EF4-FFF2-40B4-BE49-F238E27FC236}">
                <a16:creationId xmlns:a16="http://schemas.microsoft.com/office/drawing/2014/main" id="{9D4D0254-488D-6C79-5A41-A213A1ECD8C4}"/>
              </a:ext>
            </a:extLst>
          </p:cNvPr>
          <p:cNvSpPr/>
          <p:nvPr/>
        </p:nvSpPr>
        <p:spPr>
          <a:xfrm rot="2585687">
            <a:off x="4751841" y="12199249"/>
            <a:ext cx="190500" cy="875844"/>
          </a:xfrm>
          <a:prstGeom prst="downArrow">
            <a:avLst>
              <a:gd name="adj1" fmla="val 23333"/>
              <a:gd name="adj2" fmla="val 123491"/>
            </a:avLst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2EBBFC7-972F-4B56-91C5-414D3585C3FB}"/>
              </a:ext>
            </a:extLst>
          </p:cNvPr>
          <p:cNvGrpSpPr/>
          <p:nvPr/>
        </p:nvGrpSpPr>
        <p:grpSpPr>
          <a:xfrm>
            <a:off x="3630429" y="2553344"/>
            <a:ext cx="3511627" cy="793718"/>
            <a:chOff x="725977" y="3952864"/>
            <a:chExt cx="3511627" cy="793718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9AED265-9158-45B4-B3F5-7C19F12E6F52}"/>
                </a:ext>
              </a:extLst>
            </p:cNvPr>
            <p:cNvSpPr txBox="1"/>
            <p:nvPr/>
          </p:nvSpPr>
          <p:spPr>
            <a:xfrm>
              <a:off x="1569245" y="4011789"/>
              <a:ext cx="2668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latin typeface="Arial" panose="020B0604020202020204" pitchFamily="34" charset="0"/>
                  <a:cs typeface="Arial" panose="020B0604020202020204" pitchFamily="34" charset="0"/>
                </a:rPr>
                <a:t>Medicine Sales Weight</a:t>
              </a:r>
            </a:p>
            <a:p>
              <a:r>
                <a:rPr lang="en-GB" b="1" dirty="0">
                  <a:latin typeface="Arial" panose="020B0604020202020204" pitchFamily="34" charset="0"/>
                  <a:cs typeface="Arial" panose="020B0604020202020204" pitchFamily="34" charset="0"/>
                </a:rPr>
                <a:t>Linear Models</a:t>
              </a:r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9515BB06-C658-4140-BDA5-C25BC235D1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25977" y="3952864"/>
              <a:ext cx="793718" cy="793718"/>
            </a:xfrm>
            <a:prstGeom prst="rect">
              <a:avLst/>
            </a:prstGeom>
          </p:spPr>
        </p:pic>
      </p:grpSp>
      <p:sp>
        <p:nvSpPr>
          <p:cNvPr id="67" name="Arrow: Down 66">
            <a:extLst>
              <a:ext uri="{FF2B5EF4-FFF2-40B4-BE49-F238E27FC236}">
                <a16:creationId xmlns:a16="http://schemas.microsoft.com/office/drawing/2014/main" id="{0C615E0E-9A03-4358-AA48-E1C9A6CB1C2F}"/>
              </a:ext>
            </a:extLst>
          </p:cNvPr>
          <p:cNvSpPr/>
          <p:nvPr/>
        </p:nvSpPr>
        <p:spPr>
          <a:xfrm>
            <a:off x="5224459" y="1570844"/>
            <a:ext cx="190500" cy="875844"/>
          </a:xfrm>
          <a:prstGeom prst="downArrow">
            <a:avLst>
              <a:gd name="adj1" fmla="val 23333"/>
              <a:gd name="adj2" fmla="val 123491"/>
            </a:avLst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Arrow: Down 67">
            <a:extLst>
              <a:ext uri="{FF2B5EF4-FFF2-40B4-BE49-F238E27FC236}">
                <a16:creationId xmlns:a16="http://schemas.microsoft.com/office/drawing/2014/main" id="{CB87B02C-C52C-43CD-9F94-B08302770F6E}"/>
              </a:ext>
            </a:extLst>
          </p:cNvPr>
          <p:cNvSpPr/>
          <p:nvPr/>
        </p:nvSpPr>
        <p:spPr>
          <a:xfrm rot="2700000" flipH="1">
            <a:off x="5795445" y="-288146"/>
            <a:ext cx="190500" cy="875844"/>
          </a:xfrm>
          <a:prstGeom prst="downArrow">
            <a:avLst>
              <a:gd name="adj1" fmla="val 23333"/>
              <a:gd name="adj2" fmla="val 123491"/>
            </a:avLst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D66BC2-DEE8-417C-B953-D9125AF0AA1A}"/>
              </a:ext>
            </a:extLst>
          </p:cNvPr>
          <p:cNvSpPr txBox="1"/>
          <p:nvPr/>
        </p:nvSpPr>
        <p:spPr>
          <a:xfrm>
            <a:off x="1158270" y="-1123099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E0D646D-F99D-4030-9AE8-73FA4F9F15F0}"/>
              </a:ext>
            </a:extLst>
          </p:cNvPr>
          <p:cNvSpPr txBox="1"/>
          <p:nvPr/>
        </p:nvSpPr>
        <p:spPr>
          <a:xfrm>
            <a:off x="5578989" y="-1142074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14D874B-647A-4122-B838-5FF49B1D2D2E}"/>
              </a:ext>
            </a:extLst>
          </p:cNvPr>
          <p:cNvSpPr txBox="1"/>
          <p:nvPr/>
        </p:nvSpPr>
        <p:spPr>
          <a:xfrm>
            <a:off x="2836269" y="825700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Arial" panose="020B0604020202020204" pitchFamily="34" charset="0"/>
                <a:cs typeface="Arial" panose="020B0604020202020204" pitchFamily="34" charset="0"/>
              </a:rPr>
              <a:t>c)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76BCE5A-DEFD-4600-A043-011F33D7CB49}"/>
              </a:ext>
            </a:extLst>
          </p:cNvPr>
          <p:cNvSpPr txBox="1"/>
          <p:nvPr/>
        </p:nvSpPr>
        <p:spPr>
          <a:xfrm>
            <a:off x="2836269" y="2688593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Arial" panose="020B0604020202020204" pitchFamily="34" charset="0"/>
                <a:cs typeface="Arial" panose="020B0604020202020204" pitchFamily="34" charset="0"/>
              </a:rPr>
              <a:t>d)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F15B46E-4E94-4B2F-8ED8-F989B6CC8D72}"/>
              </a:ext>
            </a:extLst>
          </p:cNvPr>
          <p:cNvSpPr txBox="1"/>
          <p:nvPr/>
        </p:nvSpPr>
        <p:spPr>
          <a:xfrm>
            <a:off x="2836269" y="4485858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Arial" panose="020B0604020202020204" pitchFamily="34" charset="0"/>
                <a:cs typeface="Arial" panose="020B0604020202020204" pitchFamily="34" charset="0"/>
              </a:rPr>
              <a:t>f)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3CD4BF6-53D7-4DD3-9848-966854E7F9E2}"/>
              </a:ext>
            </a:extLst>
          </p:cNvPr>
          <p:cNvSpPr txBox="1"/>
          <p:nvPr/>
        </p:nvSpPr>
        <p:spPr>
          <a:xfrm>
            <a:off x="2836269" y="6283123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Arial" panose="020B0604020202020204" pitchFamily="34" charset="0"/>
                <a:cs typeface="Arial" panose="020B0604020202020204" pitchFamily="34" charset="0"/>
              </a:rPr>
              <a:t>g)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4B1D2A3-3C82-43C3-97CE-EC3485E33627}"/>
              </a:ext>
            </a:extLst>
          </p:cNvPr>
          <p:cNvSpPr txBox="1"/>
          <p:nvPr/>
        </p:nvSpPr>
        <p:spPr>
          <a:xfrm>
            <a:off x="2836269" y="8080388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Arial" panose="020B0604020202020204" pitchFamily="34" charset="0"/>
                <a:cs typeface="Arial" panose="020B0604020202020204" pitchFamily="34" charset="0"/>
              </a:rPr>
              <a:t>j)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1FD302E-B6E1-4B93-8195-26A31850708E}"/>
              </a:ext>
            </a:extLst>
          </p:cNvPr>
          <p:cNvSpPr txBox="1"/>
          <p:nvPr/>
        </p:nvSpPr>
        <p:spPr>
          <a:xfrm>
            <a:off x="2836269" y="9877653"/>
            <a:ext cx="6637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Arial" panose="020B0604020202020204" pitchFamily="34" charset="0"/>
                <a:cs typeface="Arial" panose="020B0604020202020204" pitchFamily="34" charset="0"/>
              </a:rPr>
              <a:t>m)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CBE362A-D471-420A-968F-7F8406C57F55}"/>
              </a:ext>
            </a:extLst>
          </p:cNvPr>
          <p:cNvSpPr txBox="1"/>
          <p:nvPr/>
        </p:nvSpPr>
        <p:spPr>
          <a:xfrm>
            <a:off x="2836269" y="11674918"/>
            <a:ext cx="6637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Arial" panose="020B0604020202020204" pitchFamily="34" charset="0"/>
                <a:cs typeface="Arial" panose="020B0604020202020204" pitchFamily="34" charset="0"/>
              </a:rPr>
              <a:t>l)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678B0D8-F441-4411-8E44-23B729E5184D}"/>
              </a:ext>
            </a:extLst>
          </p:cNvPr>
          <p:cNvSpPr txBox="1"/>
          <p:nvPr/>
        </p:nvSpPr>
        <p:spPr>
          <a:xfrm>
            <a:off x="8291216" y="2744405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Arial" panose="020B0604020202020204" pitchFamily="34" charset="0"/>
                <a:cs typeface="Arial" panose="020B0604020202020204" pitchFamily="34" charset="0"/>
              </a:rPr>
              <a:t>e)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104ECCF-EC23-4F44-886D-F087A5BB3FCC}"/>
              </a:ext>
            </a:extLst>
          </p:cNvPr>
          <p:cNvSpPr txBox="1"/>
          <p:nvPr/>
        </p:nvSpPr>
        <p:spPr>
          <a:xfrm>
            <a:off x="13466949" y="6177414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GB" sz="28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C499811-BFB4-4FCA-9F90-E31EF176E120}"/>
              </a:ext>
            </a:extLst>
          </p:cNvPr>
          <p:cNvSpPr txBox="1"/>
          <p:nvPr/>
        </p:nvSpPr>
        <p:spPr>
          <a:xfrm>
            <a:off x="13851834" y="7877884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Arial" panose="020B0604020202020204" pitchFamily="34" charset="0"/>
                <a:cs typeface="Arial" panose="020B0604020202020204" pitchFamily="34" charset="0"/>
              </a:rPr>
              <a:t>l)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314EA6E-2C5F-494E-87F9-AF896DF134EF}"/>
              </a:ext>
            </a:extLst>
          </p:cNvPr>
          <p:cNvSpPr txBox="1"/>
          <p:nvPr/>
        </p:nvSpPr>
        <p:spPr>
          <a:xfrm>
            <a:off x="8446276" y="11462337"/>
            <a:ext cx="736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Arial" panose="020B0604020202020204" pitchFamily="34" charset="0"/>
                <a:cs typeface="Arial" panose="020B0604020202020204" pitchFamily="34" charset="0"/>
              </a:rPr>
              <a:t>o)</a:t>
            </a:r>
          </a:p>
        </p:txBody>
      </p:sp>
      <p:sp>
        <p:nvSpPr>
          <p:cNvPr id="97" name="Arrow: Down 96">
            <a:extLst>
              <a:ext uri="{FF2B5EF4-FFF2-40B4-BE49-F238E27FC236}">
                <a16:creationId xmlns:a16="http://schemas.microsoft.com/office/drawing/2014/main" id="{EBF30BA3-60AB-43E8-BAAA-488CF6C3B863}"/>
              </a:ext>
            </a:extLst>
          </p:cNvPr>
          <p:cNvSpPr/>
          <p:nvPr/>
        </p:nvSpPr>
        <p:spPr>
          <a:xfrm rot="5400000">
            <a:off x="7616920" y="2576330"/>
            <a:ext cx="190500" cy="875844"/>
          </a:xfrm>
          <a:prstGeom prst="downArrow">
            <a:avLst>
              <a:gd name="adj1" fmla="val 23333"/>
              <a:gd name="adj2" fmla="val 123491"/>
            </a:avLst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19B93E72-0F5D-4D5D-8C89-1B1EC9715055}"/>
              </a:ext>
            </a:extLst>
          </p:cNvPr>
          <p:cNvGrpSpPr/>
          <p:nvPr/>
        </p:nvGrpSpPr>
        <p:grpSpPr>
          <a:xfrm>
            <a:off x="8900816" y="6047080"/>
            <a:ext cx="3114029" cy="950280"/>
            <a:chOff x="739346" y="5260093"/>
            <a:chExt cx="3114029" cy="950280"/>
          </a:xfrm>
        </p:grpSpPr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53C8DD7F-F455-4588-8B78-943643B895A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39346" y="5260093"/>
              <a:ext cx="951470" cy="950280"/>
            </a:xfrm>
            <a:prstGeom prst="rect">
              <a:avLst/>
            </a:prstGeom>
          </p:spPr>
        </p:pic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D74E6E6D-1F81-4772-911C-9CFD46EC2284}"/>
                </a:ext>
              </a:extLst>
            </p:cNvPr>
            <p:cNvSpPr txBox="1"/>
            <p:nvPr/>
          </p:nvSpPr>
          <p:spPr>
            <a:xfrm>
              <a:off x="1898994" y="5280742"/>
              <a:ext cx="195438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latin typeface="Arial" panose="020B0604020202020204" pitchFamily="34" charset="0"/>
                  <a:cs typeface="Arial" panose="020B0604020202020204" pitchFamily="34" charset="0"/>
                </a:rPr>
                <a:t>Total Water </a:t>
              </a:r>
            </a:p>
            <a:p>
              <a:r>
                <a:rPr lang="en-GB" b="1" dirty="0">
                  <a:latin typeface="Arial" panose="020B0604020202020204" pitchFamily="34" charset="0"/>
                  <a:cs typeface="Arial" panose="020B0604020202020204" pitchFamily="34" charset="0"/>
                </a:rPr>
                <a:t>Consumption</a:t>
              </a:r>
            </a:p>
            <a:p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Statistics Norway</a:t>
              </a:r>
            </a:p>
          </p:txBody>
        </p:sp>
      </p:grpSp>
      <p:sp>
        <p:nvSpPr>
          <p:cNvPr id="101" name="Arrow: Down 100">
            <a:extLst>
              <a:ext uri="{FF2B5EF4-FFF2-40B4-BE49-F238E27FC236}">
                <a16:creationId xmlns:a16="http://schemas.microsoft.com/office/drawing/2014/main" id="{DE4DD8D6-7135-4BCB-98C0-7D7003056912}"/>
              </a:ext>
            </a:extLst>
          </p:cNvPr>
          <p:cNvSpPr/>
          <p:nvPr/>
        </p:nvSpPr>
        <p:spPr>
          <a:xfrm rot="5400000">
            <a:off x="7638620" y="6004897"/>
            <a:ext cx="190500" cy="875844"/>
          </a:xfrm>
          <a:prstGeom prst="downArrow">
            <a:avLst>
              <a:gd name="adj1" fmla="val 23333"/>
              <a:gd name="adj2" fmla="val 123491"/>
            </a:avLst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1B1449C-1611-4A1D-A4DC-4A0FB063AA2A}"/>
              </a:ext>
            </a:extLst>
          </p:cNvPr>
          <p:cNvSpPr txBox="1"/>
          <p:nvPr/>
        </p:nvSpPr>
        <p:spPr>
          <a:xfrm>
            <a:off x="8350601" y="6164357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Arial" panose="020B0604020202020204" pitchFamily="34" charset="0"/>
                <a:cs typeface="Arial" panose="020B0604020202020204" pitchFamily="34" charset="0"/>
              </a:rPr>
              <a:t>h)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DD78998-DE57-4F8A-9FE7-581A791A83D6}"/>
                  </a:ext>
                </a:extLst>
              </p:cNvPr>
              <p:cNvSpPr txBox="1"/>
              <p:nvPr/>
            </p:nvSpPr>
            <p:spPr>
              <a:xfrm>
                <a:off x="-1734917" y="6312700"/>
                <a:ext cx="4405245" cy="4333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𝑃𝐸𝐶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𝑖𝑛𝑓𝑙𝑢𝑒𝑛𝑡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𝑃𝑟𝑒𝑑𝑖𝑐𝑡𝑒𝑑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𝑀𝑒𝑑𝑖𝑐𝑖𝑛𝑒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𝑆𝑎𝑙𝑒𝑠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𝑊𝑒𝑖𝑔h𝑡𝑠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𝑊𝑎𝑡𝑒𝑟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𝐶𝑜𝑛𝑠𝑢𝑚𝑝𝑡𝑖𝑜𝑛</m:t>
                        </m:r>
                      </m:den>
                    </m:f>
                  </m:oMath>
                </a14:m>
                <a:r>
                  <a:rPr lang="en-GB" dirty="0"/>
                  <a:t>  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DD78998-DE57-4F8A-9FE7-581A791A83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34917" y="6312700"/>
                <a:ext cx="4405245" cy="433388"/>
              </a:xfrm>
              <a:prstGeom prst="rect">
                <a:avLst/>
              </a:prstGeom>
              <a:blipFill>
                <a:blip r:embed="rId16"/>
                <a:stretch>
                  <a:fillRect l="-1798" t="-4225" b="-1690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TextBox 102">
            <a:extLst>
              <a:ext uri="{FF2B5EF4-FFF2-40B4-BE49-F238E27FC236}">
                <a16:creationId xmlns:a16="http://schemas.microsoft.com/office/drawing/2014/main" id="{4D186F02-5CD8-4D8F-B63C-15A0CB4F7777}"/>
              </a:ext>
            </a:extLst>
          </p:cNvPr>
          <p:cNvSpPr txBox="1"/>
          <p:nvPr/>
        </p:nvSpPr>
        <p:spPr>
          <a:xfrm>
            <a:off x="9798375" y="7900585"/>
            <a:ext cx="28905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Medicine Removal Rates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van Dijk et al. (in review)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2C7C091-1875-44CE-AA00-5346CB3517FF}"/>
              </a:ext>
            </a:extLst>
          </p:cNvPr>
          <p:cNvSpPr txBox="1"/>
          <p:nvPr/>
        </p:nvSpPr>
        <p:spPr>
          <a:xfrm>
            <a:off x="8430490" y="7944485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Arial" panose="020B0604020202020204" pitchFamily="34" charset="0"/>
                <a:cs typeface="Arial" panose="020B0604020202020204" pitchFamily="34" charset="0"/>
              </a:rPr>
              <a:t>k)</a:t>
            </a:r>
          </a:p>
        </p:txBody>
      </p:sp>
      <p:pic>
        <p:nvPicPr>
          <p:cNvPr id="6" name="Picture 5" descr="A picture containing shape&#10;&#10;Description automatically generated">
            <a:extLst>
              <a:ext uri="{FF2B5EF4-FFF2-40B4-BE49-F238E27FC236}">
                <a16:creationId xmlns:a16="http://schemas.microsoft.com/office/drawing/2014/main" id="{46FCBFF7-DF13-4031-A9DB-C6757AC3DCC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8471" y="7904909"/>
            <a:ext cx="694584" cy="694584"/>
          </a:xfrm>
          <a:prstGeom prst="rect">
            <a:avLst/>
          </a:prstGeom>
        </p:spPr>
      </p:pic>
      <p:sp>
        <p:nvSpPr>
          <p:cNvPr id="106" name="Arrow: Down 105">
            <a:extLst>
              <a:ext uri="{FF2B5EF4-FFF2-40B4-BE49-F238E27FC236}">
                <a16:creationId xmlns:a16="http://schemas.microsoft.com/office/drawing/2014/main" id="{990F4968-55C9-4148-AF76-9B7D4AD275C1}"/>
              </a:ext>
            </a:extLst>
          </p:cNvPr>
          <p:cNvSpPr/>
          <p:nvPr/>
        </p:nvSpPr>
        <p:spPr>
          <a:xfrm rot="5400000">
            <a:off x="13027626" y="7737716"/>
            <a:ext cx="190500" cy="875844"/>
          </a:xfrm>
          <a:prstGeom prst="downArrow">
            <a:avLst>
              <a:gd name="adj1" fmla="val 23333"/>
              <a:gd name="adj2" fmla="val 123491"/>
            </a:avLst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492CEE41-CF2A-40DD-AD83-AE133587F918}"/>
                  </a:ext>
                </a:extLst>
              </p:cNvPr>
              <p:cNvSpPr txBox="1"/>
              <p:nvPr/>
            </p:nvSpPr>
            <p:spPr>
              <a:xfrm>
                <a:off x="-3169414" y="8196647"/>
                <a:ext cx="6005683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𝑃𝐸𝐶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𝑒𝑓𝑓𝑙𝑢𝑒𝑛𝑡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𝑃𝐸𝐶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𝑖𝑛𝑓𝑙𝑢𝑒𝑛𝑡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×(1−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𝑀𝑒𝑑𝑖𝑐𝑖𝑛𝑒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𝑅𝑒𝑚𝑜𝑣𝑎𝑙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𝑅𝑎𝑡𝑒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</a:t>
                </a:r>
              </a:p>
            </p:txBody>
          </p:sp>
        </mc:Choice>
        <mc:Fallback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492CEE41-CF2A-40DD-AD83-AE133587F9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169414" y="8196647"/>
                <a:ext cx="6005683" cy="299249"/>
              </a:xfrm>
              <a:prstGeom prst="rect">
                <a:avLst/>
              </a:prstGeom>
              <a:blipFill>
                <a:blip r:embed="rId18"/>
                <a:stretch>
                  <a:fillRect l="-1320" t="-2041" r="-203" b="-285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EBC01BC7-F38D-4EA0-87AC-EE225FA0B84B}"/>
                  </a:ext>
                </a:extLst>
              </p:cNvPr>
              <p:cNvSpPr txBox="1"/>
              <p:nvPr/>
            </p:nvSpPr>
            <p:spPr>
              <a:xfrm>
                <a:off x="-1197825" y="9772713"/>
                <a:ext cx="3655873" cy="528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𝑃𝐸𝐶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𝑠𝑢𝑟𝑓𝑎𝑐𝑒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𝑤𝑎𝑡𝑒𝑟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𝑃𝐸𝐶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𝑖𝑛𝑓𝑙𝑢𝑒𝑛𝑡</m:t>
                              </m:r>
                            </m:sub>
                          </m:sSub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𝐷𝑖𝑙𝑢𝑡𝑖𝑜𝑛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𝐹𝑎𝑐𝑡𝑜𝑟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EBC01BC7-F38D-4EA0-87AC-EE225FA0B8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97825" y="9772713"/>
                <a:ext cx="3655873" cy="52835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AB77D1FB-AE29-48CE-9700-6AB9A4438A6A}"/>
              </a:ext>
            </a:extLst>
          </p:cNvPr>
          <p:cNvGrpSpPr/>
          <p:nvPr/>
        </p:nvGrpSpPr>
        <p:grpSpPr>
          <a:xfrm>
            <a:off x="8900932" y="9586133"/>
            <a:ext cx="715428" cy="757776"/>
            <a:chOff x="9018471" y="9582113"/>
            <a:chExt cx="715428" cy="757776"/>
          </a:xfrm>
        </p:grpSpPr>
        <p:sp>
          <p:nvSpPr>
            <p:cNvPr id="7" name="Partial Circle 6">
              <a:extLst>
                <a:ext uri="{FF2B5EF4-FFF2-40B4-BE49-F238E27FC236}">
                  <a16:creationId xmlns:a16="http://schemas.microsoft.com/office/drawing/2014/main" id="{BDFEBDAC-53FC-462D-9966-6DC340AA7518}"/>
                </a:ext>
              </a:extLst>
            </p:cNvPr>
            <p:cNvSpPr/>
            <p:nvPr/>
          </p:nvSpPr>
          <p:spPr>
            <a:xfrm>
              <a:off x="9018471" y="9645305"/>
              <a:ext cx="694584" cy="694584"/>
            </a:xfrm>
            <a:prstGeom prst="pie">
              <a:avLst>
                <a:gd name="adj1" fmla="val 18215076"/>
                <a:gd name="adj2" fmla="val 16200000"/>
              </a:avLst>
            </a:prstGeom>
            <a:solidFill>
              <a:srgbClr val="99E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09" name="Partial Circle 108">
              <a:extLst>
                <a:ext uri="{FF2B5EF4-FFF2-40B4-BE49-F238E27FC236}">
                  <a16:creationId xmlns:a16="http://schemas.microsoft.com/office/drawing/2014/main" id="{67AA2C7D-3513-4D83-84B2-E6DA96E43674}"/>
                </a:ext>
              </a:extLst>
            </p:cNvPr>
            <p:cNvSpPr/>
            <p:nvPr/>
          </p:nvSpPr>
          <p:spPr>
            <a:xfrm>
              <a:off x="9039315" y="9582113"/>
              <a:ext cx="694584" cy="694584"/>
            </a:xfrm>
            <a:prstGeom prst="pie">
              <a:avLst>
                <a:gd name="adj1" fmla="val 16131963"/>
                <a:gd name="adj2" fmla="val 18218056"/>
              </a:avLst>
            </a:prstGeom>
            <a:solidFill>
              <a:srgbClr val="B5E6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id="{5309850E-E948-4AE3-8D15-7D2429918AB7}"/>
              </a:ext>
            </a:extLst>
          </p:cNvPr>
          <p:cNvSpPr txBox="1"/>
          <p:nvPr/>
        </p:nvSpPr>
        <p:spPr>
          <a:xfrm>
            <a:off x="8376320" y="9703411"/>
            <a:ext cx="6637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Arial" panose="020B0604020202020204" pitchFamily="34" charset="0"/>
                <a:cs typeface="Arial" panose="020B0604020202020204" pitchFamily="34" charset="0"/>
              </a:rPr>
              <a:t>n)</a:t>
            </a:r>
          </a:p>
        </p:txBody>
      </p:sp>
      <p:sp>
        <p:nvSpPr>
          <p:cNvPr id="111" name="Arrow: Down 110">
            <a:extLst>
              <a:ext uri="{FF2B5EF4-FFF2-40B4-BE49-F238E27FC236}">
                <a16:creationId xmlns:a16="http://schemas.microsoft.com/office/drawing/2014/main" id="{E91E92A7-FE30-41E6-AE5C-3F083450716B}"/>
              </a:ext>
            </a:extLst>
          </p:cNvPr>
          <p:cNvSpPr/>
          <p:nvPr/>
        </p:nvSpPr>
        <p:spPr>
          <a:xfrm rot="5400000">
            <a:off x="7758044" y="9554675"/>
            <a:ext cx="190500" cy="875844"/>
          </a:xfrm>
          <a:prstGeom prst="downArrow">
            <a:avLst>
              <a:gd name="adj1" fmla="val 23333"/>
              <a:gd name="adj2" fmla="val 123491"/>
            </a:avLst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0E5993C8-E4B0-4C50-B420-098EB0F3F0A6}"/>
              </a:ext>
            </a:extLst>
          </p:cNvPr>
          <p:cNvSpPr txBox="1"/>
          <p:nvPr/>
        </p:nvSpPr>
        <p:spPr>
          <a:xfrm>
            <a:off x="9713055" y="9654732"/>
            <a:ext cx="16594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Dilution Rate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Fixed (10)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89F3A573-91C8-4026-8D24-3E525D4D8D11}"/>
                  </a:ext>
                </a:extLst>
              </p:cNvPr>
              <p:cNvSpPr txBox="1"/>
              <p:nvPr/>
            </p:nvSpPr>
            <p:spPr>
              <a:xfrm>
                <a:off x="-1391683" y="11743921"/>
                <a:ext cx="3718775" cy="6063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𝑅𝑄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𝑠𝑢𝑟𝑓𝑎𝑐𝑒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𝑤𝑎𝑡𝑒𝑟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𝑃𝐸𝐶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𝑠𝑢𝑟𝑓𝑎𝑐𝑒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𝑤𝑎𝑡𝑒𝑟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𝐸𝐶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𝑠𝑢𝑟𝑓𝑎𝑐𝑒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𝑤𝑎𝑡𝑒𝑟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89F3A573-91C8-4026-8D24-3E525D4D8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91683" y="11743921"/>
                <a:ext cx="3718775" cy="606384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Arrow: Down 113">
            <a:extLst>
              <a:ext uri="{FF2B5EF4-FFF2-40B4-BE49-F238E27FC236}">
                <a16:creationId xmlns:a16="http://schemas.microsoft.com/office/drawing/2014/main" id="{C4223936-1B92-44A4-B9BA-5BFC9D06740B}"/>
              </a:ext>
            </a:extLst>
          </p:cNvPr>
          <p:cNvSpPr/>
          <p:nvPr/>
        </p:nvSpPr>
        <p:spPr>
          <a:xfrm rot="19014313" flipH="1">
            <a:off x="5865859" y="12199249"/>
            <a:ext cx="190500" cy="875844"/>
          </a:xfrm>
          <a:prstGeom prst="downArrow">
            <a:avLst>
              <a:gd name="adj1" fmla="val 23333"/>
              <a:gd name="adj2" fmla="val 123491"/>
            </a:avLst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FC72797-0BD0-46B8-A92C-F522B5679333}"/>
              </a:ext>
            </a:extLst>
          </p:cNvPr>
          <p:cNvGrpSpPr/>
          <p:nvPr/>
        </p:nvGrpSpPr>
        <p:grpSpPr>
          <a:xfrm>
            <a:off x="2291362" y="13107994"/>
            <a:ext cx="2913048" cy="666189"/>
            <a:chOff x="-2712721" y="12814541"/>
            <a:chExt cx="2913048" cy="666189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951FE14-827F-ADB1-02C0-F7C614B4A792}"/>
                </a:ext>
              </a:extLst>
            </p:cNvPr>
            <p:cNvSpPr txBox="1"/>
            <p:nvPr/>
          </p:nvSpPr>
          <p:spPr>
            <a:xfrm>
              <a:off x="-1446278" y="12834399"/>
              <a:ext cx="16466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latin typeface="Arial" panose="020B0604020202020204" pitchFamily="34" charset="0"/>
                  <a:cs typeface="Arial" panose="020B0604020202020204" pitchFamily="34" charset="0"/>
                </a:rPr>
                <a:t>Predicted </a:t>
              </a:r>
            </a:p>
            <a:p>
              <a:r>
                <a:rPr lang="en-GB" b="1" dirty="0">
                  <a:latin typeface="Arial" panose="020B0604020202020204" pitchFamily="34" charset="0"/>
                  <a:cs typeface="Arial" panose="020B0604020202020204" pitchFamily="34" charset="0"/>
                </a:rPr>
                <a:t>Sum of Risks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E3095E4-3ACD-4ADF-BCEF-3F81B268D4E9}"/>
                </a:ext>
              </a:extLst>
            </p:cNvPr>
            <p:cNvSpPr txBox="1"/>
            <p:nvPr/>
          </p:nvSpPr>
          <p:spPr>
            <a:xfrm>
              <a:off x="-2712721" y="1283208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p)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B82D7878-CB5A-4B11-BA2C-AD9D5D4CE122}"/>
                </a:ext>
              </a:extLst>
            </p:cNvPr>
            <p:cNvGrpSpPr/>
            <p:nvPr/>
          </p:nvGrpSpPr>
          <p:grpSpPr>
            <a:xfrm>
              <a:off x="-2103120" y="12814541"/>
              <a:ext cx="611255" cy="646331"/>
              <a:chOff x="-2103120" y="12814541"/>
              <a:chExt cx="611255" cy="646331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A67145D0-D72A-4FF6-88A1-EB9544912975}"/>
                  </a:ext>
                </a:extLst>
              </p:cNvPr>
              <p:cNvSpPr/>
              <p:nvPr/>
            </p:nvSpPr>
            <p:spPr>
              <a:xfrm>
                <a:off x="-2103120" y="12832080"/>
                <a:ext cx="611255" cy="611255"/>
              </a:xfrm>
              <a:prstGeom prst="roundRect">
                <a:avLst/>
              </a:prstGeom>
              <a:solidFill>
                <a:srgbClr val="EBA2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FDFA530-631F-479E-A305-8DE025BDACDE}"/>
                  </a:ext>
                </a:extLst>
              </p:cNvPr>
              <p:cNvSpPr/>
              <p:nvPr/>
            </p:nvSpPr>
            <p:spPr>
              <a:xfrm>
                <a:off x="-1998029" y="12814541"/>
                <a:ext cx="401072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3600" b="1" dirty="0">
                    <a:solidFill>
                      <a:srgbClr val="E1721F"/>
                    </a:solidFill>
                    <a:latin typeface="Arial Rounded MT Bold" panose="020F0704030504030204" pitchFamily="34" charset="0"/>
                  </a:rPr>
                  <a:t>Σ</a:t>
                </a:r>
              </a:p>
            </p:txBody>
          </p:sp>
          <p:sp>
            <p:nvSpPr>
              <p:cNvPr id="15" name="Arc 14">
                <a:extLst>
                  <a:ext uri="{FF2B5EF4-FFF2-40B4-BE49-F238E27FC236}">
                    <a16:creationId xmlns:a16="http://schemas.microsoft.com/office/drawing/2014/main" id="{23E7AAF3-8822-49E0-9C4D-DE2254129CD8}"/>
                  </a:ext>
                </a:extLst>
              </p:cNvPr>
              <p:cNvSpPr/>
              <p:nvPr/>
            </p:nvSpPr>
            <p:spPr>
              <a:xfrm>
                <a:off x="-1623317" y="12892087"/>
                <a:ext cx="78906" cy="78906"/>
              </a:xfrm>
              <a:prstGeom prst="arc">
                <a:avLst/>
              </a:prstGeom>
              <a:ln w="41275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F784389C-E17A-477A-8E10-F9E2A60FB0E5}"/>
              </a:ext>
            </a:extLst>
          </p:cNvPr>
          <p:cNvGrpSpPr/>
          <p:nvPr/>
        </p:nvGrpSpPr>
        <p:grpSpPr>
          <a:xfrm>
            <a:off x="5807876" y="12989709"/>
            <a:ext cx="4078178" cy="923330"/>
            <a:chOff x="-2712721" y="12710560"/>
            <a:chExt cx="4078178" cy="923330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F4F268FE-C29F-46CA-B56A-8AA6172DA996}"/>
                </a:ext>
              </a:extLst>
            </p:cNvPr>
            <p:cNvSpPr txBox="1"/>
            <p:nvPr/>
          </p:nvSpPr>
          <p:spPr>
            <a:xfrm>
              <a:off x="-1460958" y="12710560"/>
              <a:ext cx="282641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latin typeface="Arial" panose="020B0604020202020204" pitchFamily="34" charset="0"/>
                  <a:cs typeface="Arial" panose="020B0604020202020204" pitchFamily="34" charset="0"/>
                </a:rPr>
                <a:t>Predicted </a:t>
              </a:r>
            </a:p>
            <a:p>
              <a:r>
                <a:rPr lang="en-GB" b="1" dirty="0">
                  <a:latin typeface="Arial" panose="020B0604020202020204" pitchFamily="34" charset="0"/>
                  <a:cs typeface="Arial" panose="020B0604020202020204" pitchFamily="34" charset="0"/>
                </a:rPr>
                <a:t>Joint Probability of Risk</a:t>
              </a:r>
            </a:p>
            <a:p>
              <a:r>
                <a:rPr lang="en-GB" b="1" dirty="0">
                  <a:latin typeface="Arial" panose="020B0604020202020204" pitchFamily="34" charset="0"/>
                  <a:cs typeface="Arial" panose="020B0604020202020204" pitchFamily="34" charset="0"/>
                </a:rPr>
                <a:t>Threshold Exceedance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C47F77CE-3843-4A7F-8DAB-959C3FC2A60E}"/>
                </a:ext>
              </a:extLst>
            </p:cNvPr>
            <p:cNvSpPr txBox="1"/>
            <p:nvPr/>
          </p:nvSpPr>
          <p:spPr>
            <a:xfrm>
              <a:off x="-2712721" y="12832080"/>
              <a:ext cx="609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q)</a:t>
              </a:r>
            </a:p>
          </p:txBody>
        </p: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5BD332ED-DEC1-4E50-AE72-6C123775EAEA}"/>
                </a:ext>
              </a:extLst>
            </p:cNvPr>
            <p:cNvGrpSpPr/>
            <p:nvPr/>
          </p:nvGrpSpPr>
          <p:grpSpPr>
            <a:xfrm>
              <a:off x="-2103120" y="12828127"/>
              <a:ext cx="611255" cy="615208"/>
              <a:chOff x="-2103120" y="12828127"/>
              <a:chExt cx="611255" cy="615208"/>
            </a:xfrm>
          </p:grpSpPr>
          <p:sp>
            <p:nvSpPr>
              <p:cNvPr id="125" name="Rectangle: Rounded Corners 124">
                <a:extLst>
                  <a:ext uri="{FF2B5EF4-FFF2-40B4-BE49-F238E27FC236}">
                    <a16:creationId xmlns:a16="http://schemas.microsoft.com/office/drawing/2014/main" id="{D477DAB5-05DF-4966-8FE1-C742ACCD9BB6}"/>
                  </a:ext>
                </a:extLst>
              </p:cNvPr>
              <p:cNvSpPr/>
              <p:nvPr/>
            </p:nvSpPr>
            <p:spPr>
              <a:xfrm>
                <a:off x="-2103120" y="12832080"/>
                <a:ext cx="611255" cy="611255"/>
              </a:xfrm>
              <a:prstGeom prst="roundRect">
                <a:avLst/>
              </a:prstGeom>
              <a:solidFill>
                <a:srgbClr val="EBA2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8C6B6632-9E0D-45E9-A1EA-B1C7EEB81E62}"/>
                  </a:ext>
                </a:extLst>
              </p:cNvPr>
              <p:cNvSpPr/>
              <p:nvPr/>
            </p:nvSpPr>
            <p:spPr>
              <a:xfrm>
                <a:off x="-2053227" y="12828127"/>
                <a:ext cx="506324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sz="3200" b="1" dirty="0">
                    <a:solidFill>
                      <a:srgbClr val="E1721F"/>
                    </a:solidFill>
                    <a:latin typeface="Arial Rounded MT Bold" panose="020F0704030504030204" pitchFamily="34" charset="0"/>
                  </a:rPr>
                  <a:t>⋂</a:t>
                </a:r>
              </a:p>
            </p:txBody>
          </p:sp>
          <p:sp>
            <p:nvSpPr>
              <p:cNvPr id="127" name="Arc 126">
                <a:extLst>
                  <a:ext uri="{FF2B5EF4-FFF2-40B4-BE49-F238E27FC236}">
                    <a16:creationId xmlns:a16="http://schemas.microsoft.com/office/drawing/2014/main" id="{ACBB7E80-8534-4431-BCDC-30C8FC103867}"/>
                  </a:ext>
                </a:extLst>
              </p:cNvPr>
              <p:cNvSpPr/>
              <p:nvPr/>
            </p:nvSpPr>
            <p:spPr>
              <a:xfrm>
                <a:off x="-1623317" y="12892087"/>
                <a:ext cx="78906" cy="78906"/>
              </a:xfrm>
              <a:prstGeom prst="arc">
                <a:avLst/>
              </a:prstGeom>
              <a:ln w="41275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EB99E14E-2448-4D56-8D36-551554C60E2F}"/>
                  </a:ext>
                </a:extLst>
              </p:cNvPr>
              <p:cNvSpPr txBox="1"/>
              <p:nvPr/>
            </p:nvSpPr>
            <p:spPr>
              <a:xfrm>
                <a:off x="-2826537" y="13115636"/>
                <a:ext cx="5031954" cy="670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𝑅𝑄</m:t>
                          </m:r>
                        </m:e>
                      </m:nary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𝑅𝑄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𝑐𝑖𝑝𝑟𝑜𝑓𝑙𝑜𝑥𝑎𝑐𝑖𝑛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𝑅𝑄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𝑝𝑎𝑟𝑎𝑐𝑒𝑡𝑎𝑚𝑜𝑙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EB99E14E-2448-4D56-8D36-551554C60E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826537" y="13115636"/>
                <a:ext cx="5031954" cy="670761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EC3F9F2A-4E71-4A69-8612-114402A76BA2}"/>
                  </a:ext>
                </a:extLst>
              </p:cNvPr>
              <p:cNvSpPr txBox="1"/>
              <p:nvPr/>
            </p:nvSpPr>
            <p:spPr>
              <a:xfrm>
                <a:off x="10010637" y="13286578"/>
                <a:ext cx="8701035" cy="318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𝑙𝑒𝑎𝑠𝑡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𝑜𝑛𝑒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𝑅𝑄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𝑡h𝑟𝑒𝑠h𝑜𝑙𝑑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𝑅𝑄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𝑐𝑖𝑝𝑟𝑜𝑓𝑙𝑜𝑥𝑎𝑐𝑖𝑛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&gt;1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…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𝑅𝑄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𝑝𝑎𝑟𝑎𝑐𝑒𝑡𝑎𝑚𝑜𝑙</m:t>
                              </m:r>
                            </m:sub>
                          </m:s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&gt;1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EC3F9F2A-4E71-4A69-8612-114402A76B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0637" y="13286578"/>
                <a:ext cx="8701035" cy="318998"/>
              </a:xfrm>
              <a:prstGeom prst="rect">
                <a:avLst/>
              </a:prstGeom>
              <a:blipFill>
                <a:blip r:embed="rId22"/>
                <a:stretch>
                  <a:fillRect l="-490" b="-2692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7638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185</Words>
  <Application>Microsoft Office PowerPoint</Application>
  <PresentationFormat>Widescreen</PresentationFormat>
  <Paragraphs>71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Arial Rounded MT Bold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Welch</dc:creator>
  <cp:lastModifiedBy>Sam Welch</cp:lastModifiedBy>
  <cp:revision>1</cp:revision>
  <dcterms:created xsi:type="dcterms:W3CDTF">2022-11-08T16:58:01Z</dcterms:created>
  <dcterms:modified xsi:type="dcterms:W3CDTF">2022-12-15T09:58:19Z</dcterms:modified>
</cp:coreProperties>
</file>