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BAA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A2C32-72A1-4B0F-AB60-EEA16C67CCA3}" v="19" dt="2022-03-07T10:02:45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8315" autoAdjust="0"/>
  </p:normalViewPr>
  <p:slideViewPr>
    <p:cSldViewPr snapToGrid="0">
      <p:cViewPr>
        <p:scale>
          <a:sx n="66" d="100"/>
          <a:sy n="66" d="100"/>
        </p:scale>
        <p:origin x="2868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Welch" userId="744f5962-0006-4478-98c0-959fc852ff43" providerId="ADAL" clId="{7CDA2C32-72A1-4B0F-AB60-EEA16C67CCA3}"/>
    <pc:docChg chg="undo custSel modSld">
      <pc:chgData name="Sam Welch" userId="744f5962-0006-4478-98c0-959fc852ff43" providerId="ADAL" clId="{7CDA2C32-72A1-4B0F-AB60-EEA16C67CCA3}" dt="2022-03-07T10:07:01.550" v="725" actId="1076"/>
      <pc:docMkLst>
        <pc:docMk/>
      </pc:docMkLst>
      <pc:sldChg chg="addSp delSp modSp mod">
        <pc:chgData name="Sam Welch" userId="744f5962-0006-4478-98c0-959fc852ff43" providerId="ADAL" clId="{7CDA2C32-72A1-4B0F-AB60-EEA16C67CCA3}" dt="2022-03-07T10:07:01.550" v="725" actId="1076"/>
        <pc:sldMkLst>
          <pc:docMk/>
          <pc:sldMk cId="2468864861" sldId="256"/>
        </pc:sldMkLst>
        <pc:spChg chg="mod">
          <ac:chgData name="Sam Welch" userId="744f5962-0006-4478-98c0-959fc852ff43" providerId="ADAL" clId="{7CDA2C32-72A1-4B0F-AB60-EEA16C67CCA3}" dt="2022-03-07T09:50:09.700" v="253" actId="164"/>
          <ac:spMkLst>
            <pc:docMk/>
            <pc:sldMk cId="2468864861" sldId="256"/>
            <ac:spMk id="16" creationId="{58C46D1E-8FCE-41CF-BD22-E4A2FDD96043}"/>
          </ac:spMkLst>
        </pc:spChg>
        <pc:spChg chg="mod">
          <ac:chgData name="Sam Welch" userId="744f5962-0006-4478-98c0-959fc852ff43" providerId="ADAL" clId="{7CDA2C32-72A1-4B0F-AB60-EEA16C67CCA3}" dt="2022-03-07T09:50:09.700" v="253" actId="164"/>
          <ac:spMkLst>
            <pc:docMk/>
            <pc:sldMk cId="2468864861" sldId="256"/>
            <ac:spMk id="17" creationId="{5D2C335E-10DA-4E81-8626-3574AF9275EB}"/>
          </ac:spMkLst>
        </pc:spChg>
        <pc:spChg chg="mod">
          <ac:chgData name="Sam Welch" userId="744f5962-0006-4478-98c0-959fc852ff43" providerId="ADAL" clId="{7CDA2C32-72A1-4B0F-AB60-EEA16C67CCA3}" dt="2022-03-07T09:50:05.550" v="250" actId="164"/>
          <ac:spMkLst>
            <pc:docMk/>
            <pc:sldMk cId="2468864861" sldId="256"/>
            <ac:spMk id="18" creationId="{3601B4A7-7813-4075-89A9-6C506DFDC66E}"/>
          </ac:spMkLst>
        </pc:spChg>
        <pc:spChg chg="mod">
          <ac:chgData name="Sam Welch" userId="744f5962-0006-4478-98c0-959fc852ff43" providerId="ADAL" clId="{7CDA2C32-72A1-4B0F-AB60-EEA16C67CCA3}" dt="2022-03-07T09:50:05.550" v="250" actId="164"/>
          <ac:spMkLst>
            <pc:docMk/>
            <pc:sldMk cId="2468864861" sldId="256"/>
            <ac:spMk id="19" creationId="{F34B7FA5-DA41-434C-A173-1D6F71E89239}"/>
          </ac:spMkLst>
        </pc:spChg>
        <pc:spChg chg="mod">
          <ac:chgData name="Sam Welch" userId="744f5962-0006-4478-98c0-959fc852ff43" providerId="ADAL" clId="{7CDA2C32-72A1-4B0F-AB60-EEA16C67CCA3}" dt="2022-03-07T09:50:03.599" v="249" actId="164"/>
          <ac:spMkLst>
            <pc:docMk/>
            <pc:sldMk cId="2468864861" sldId="256"/>
            <ac:spMk id="20" creationId="{3C351888-B1EC-4E6D-84F1-BFFCBA9A9C88}"/>
          </ac:spMkLst>
        </pc:spChg>
        <pc:spChg chg="mod">
          <ac:chgData name="Sam Welch" userId="744f5962-0006-4478-98c0-959fc852ff43" providerId="ADAL" clId="{7CDA2C32-72A1-4B0F-AB60-EEA16C67CCA3}" dt="2022-03-07T09:50:03.599" v="249" actId="164"/>
          <ac:spMkLst>
            <pc:docMk/>
            <pc:sldMk cId="2468864861" sldId="256"/>
            <ac:spMk id="21" creationId="{27D4849F-D664-4489-A463-31C7AB26159B}"/>
          </ac:spMkLst>
        </pc:spChg>
        <pc:spChg chg="mod">
          <ac:chgData name="Sam Welch" userId="744f5962-0006-4478-98c0-959fc852ff43" providerId="ADAL" clId="{7CDA2C32-72A1-4B0F-AB60-EEA16C67CCA3}" dt="2022-03-07T10:01:16.701" v="614" actId="164"/>
          <ac:spMkLst>
            <pc:docMk/>
            <pc:sldMk cId="2468864861" sldId="256"/>
            <ac:spMk id="22" creationId="{26727A5A-F89E-42D7-A645-7DBCD7DD92D0}"/>
          </ac:spMkLst>
        </pc:spChg>
        <pc:spChg chg="mod">
          <ac:chgData name="Sam Welch" userId="744f5962-0006-4478-98c0-959fc852ff43" providerId="ADAL" clId="{7CDA2C32-72A1-4B0F-AB60-EEA16C67CCA3}" dt="2022-03-07T10:01:16.701" v="614" actId="164"/>
          <ac:spMkLst>
            <pc:docMk/>
            <pc:sldMk cId="2468864861" sldId="256"/>
            <ac:spMk id="23" creationId="{8881A2D7-DFE4-4825-90AC-235876E1CE96}"/>
          </ac:spMkLst>
        </pc:spChg>
        <pc:spChg chg="mod">
          <ac:chgData name="Sam Welch" userId="744f5962-0006-4478-98c0-959fc852ff43" providerId="ADAL" clId="{7CDA2C32-72A1-4B0F-AB60-EEA16C67CCA3}" dt="2022-03-07T10:01:14.537" v="613" actId="164"/>
          <ac:spMkLst>
            <pc:docMk/>
            <pc:sldMk cId="2468864861" sldId="256"/>
            <ac:spMk id="24" creationId="{D8EBAF4A-005D-45F0-AAD6-0D79FB427734}"/>
          </ac:spMkLst>
        </pc:spChg>
        <pc:spChg chg="mod">
          <ac:chgData name="Sam Welch" userId="744f5962-0006-4478-98c0-959fc852ff43" providerId="ADAL" clId="{7CDA2C32-72A1-4B0F-AB60-EEA16C67CCA3}" dt="2022-03-07T10:01:14.537" v="613" actId="164"/>
          <ac:spMkLst>
            <pc:docMk/>
            <pc:sldMk cId="2468864861" sldId="256"/>
            <ac:spMk id="25" creationId="{A5F6D2D2-34FD-4BB3-AF96-5C0D4F1FD746}"/>
          </ac:spMkLst>
        </pc:spChg>
        <pc:spChg chg="mod">
          <ac:chgData name="Sam Welch" userId="744f5962-0006-4478-98c0-959fc852ff43" providerId="ADAL" clId="{7CDA2C32-72A1-4B0F-AB60-EEA16C67CCA3}" dt="2022-03-07T10:02:08.053" v="639" actId="164"/>
          <ac:spMkLst>
            <pc:docMk/>
            <pc:sldMk cId="2468864861" sldId="256"/>
            <ac:spMk id="26" creationId="{3D23D1E5-3C4B-4FE3-99D0-635654972A45}"/>
          </ac:spMkLst>
        </pc:spChg>
        <pc:spChg chg="mod">
          <ac:chgData name="Sam Welch" userId="744f5962-0006-4478-98c0-959fc852ff43" providerId="ADAL" clId="{7CDA2C32-72A1-4B0F-AB60-EEA16C67CCA3}" dt="2022-03-07T10:02:08.053" v="639" actId="164"/>
          <ac:spMkLst>
            <pc:docMk/>
            <pc:sldMk cId="2468864861" sldId="256"/>
            <ac:spMk id="27" creationId="{72A4E353-794B-4BB7-A6B4-DA13680753B7}"/>
          </ac:spMkLst>
        </pc:spChg>
        <pc:spChg chg="mod">
          <ac:chgData name="Sam Welch" userId="744f5962-0006-4478-98c0-959fc852ff43" providerId="ADAL" clId="{7CDA2C32-72A1-4B0F-AB60-EEA16C67CCA3}" dt="2022-03-07T10:01:12.295" v="612" actId="164"/>
          <ac:spMkLst>
            <pc:docMk/>
            <pc:sldMk cId="2468864861" sldId="256"/>
            <ac:spMk id="28" creationId="{3E7CB146-F4F6-4E37-86FB-07877DD65539}"/>
          </ac:spMkLst>
        </pc:spChg>
        <pc:spChg chg="mod">
          <ac:chgData name="Sam Welch" userId="744f5962-0006-4478-98c0-959fc852ff43" providerId="ADAL" clId="{7CDA2C32-72A1-4B0F-AB60-EEA16C67CCA3}" dt="2022-03-07T10:01:12.295" v="612" actId="164"/>
          <ac:spMkLst>
            <pc:docMk/>
            <pc:sldMk cId="2468864861" sldId="256"/>
            <ac:spMk id="29" creationId="{A8F23036-C344-4125-B245-56DD659F84D4}"/>
          </ac:spMkLst>
        </pc:spChg>
        <pc:spChg chg="mod">
          <ac:chgData name="Sam Welch" userId="744f5962-0006-4478-98c0-959fc852ff43" providerId="ADAL" clId="{7CDA2C32-72A1-4B0F-AB60-EEA16C67CCA3}" dt="2022-03-07T10:02:41.343" v="702" actId="164"/>
          <ac:spMkLst>
            <pc:docMk/>
            <pc:sldMk cId="2468864861" sldId="256"/>
            <ac:spMk id="33" creationId="{CE5A69B7-1F45-4E3E-A106-E8CF2039AEE0}"/>
          </ac:spMkLst>
        </pc:spChg>
        <pc:spChg chg="mod">
          <ac:chgData name="Sam Welch" userId="744f5962-0006-4478-98c0-959fc852ff43" providerId="ADAL" clId="{7CDA2C32-72A1-4B0F-AB60-EEA16C67CCA3}" dt="2022-03-07T10:02:45.997" v="704" actId="164"/>
          <ac:spMkLst>
            <pc:docMk/>
            <pc:sldMk cId="2468864861" sldId="256"/>
            <ac:spMk id="34" creationId="{8EFF0B01-9402-4E0D-AFB2-47912DC87924}"/>
          </ac:spMkLst>
        </pc:spChg>
        <pc:spChg chg="add mod">
          <ac:chgData name="Sam Welch" userId="744f5962-0006-4478-98c0-959fc852ff43" providerId="ADAL" clId="{7CDA2C32-72A1-4B0F-AB60-EEA16C67CCA3}" dt="2022-03-07T09:50:09.700" v="253" actId="164"/>
          <ac:spMkLst>
            <pc:docMk/>
            <pc:sldMk cId="2468864861" sldId="256"/>
            <ac:spMk id="35" creationId="{30241E73-0658-44A5-8EDE-1F757658C3DE}"/>
          </ac:spMkLst>
        </pc:spChg>
        <pc:spChg chg="add mod">
          <ac:chgData name="Sam Welch" userId="744f5962-0006-4478-98c0-959fc852ff43" providerId="ADAL" clId="{7CDA2C32-72A1-4B0F-AB60-EEA16C67CCA3}" dt="2022-03-07T09:50:05.550" v="250" actId="164"/>
          <ac:spMkLst>
            <pc:docMk/>
            <pc:sldMk cId="2468864861" sldId="256"/>
            <ac:spMk id="36" creationId="{632FE3DB-C319-4122-B038-F0E910A7233F}"/>
          </ac:spMkLst>
        </pc:spChg>
        <pc:spChg chg="add mod">
          <ac:chgData name="Sam Welch" userId="744f5962-0006-4478-98c0-959fc852ff43" providerId="ADAL" clId="{7CDA2C32-72A1-4B0F-AB60-EEA16C67CCA3}" dt="2022-03-07T10:03:13.178" v="711" actId="1076"/>
          <ac:spMkLst>
            <pc:docMk/>
            <pc:sldMk cId="2468864861" sldId="256"/>
            <ac:spMk id="37" creationId="{78D22AB1-ADA8-4753-A3C2-EA856D8B7CAF}"/>
          </ac:spMkLst>
        </pc:spChg>
        <pc:spChg chg="add mod">
          <ac:chgData name="Sam Welch" userId="744f5962-0006-4478-98c0-959fc852ff43" providerId="ADAL" clId="{7CDA2C32-72A1-4B0F-AB60-EEA16C67CCA3}" dt="2022-03-07T10:01:16.701" v="614" actId="164"/>
          <ac:spMkLst>
            <pc:docMk/>
            <pc:sldMk cId="2468864861" sldId="256"/>
            <ac:spMk id="40" creationId="{7D0E30F7-01F2-40F7-A7CF-C16245DE18C6}"/>
          </ac:spMkLst>
        </pc:spChg>
        <pc:spChg chg="mod">
          <ac:chgData name="Sam Welch" userId="744f5962-0006-4478-98c0-959fc852ff43" providerId="ADAL" clId="{7CDA2C32-72A1-4B0F-AB60-EEA16C67CCA3}" dt="2022-03-07T09:54:49.013" v="366"/>
          <ac:spMkLst>
            <pc:docMk/>
            <pc:sldMk cId="2468864861" sldId="256"/>
            <ac:spMk id="43" creationId="{E946E5CA-A9C5-42F4-B313-7DFFA100A557}"/>
          </ac:spMkLst>
        </pc:spChg>
        <pc:spChg chg="mod">
          <ac:chgData name="Sam Welch" userId="744f5962-0006-4478-98c0-959fc852ff43" providerId="ADAL" clId="{7CDA2C32-72A1-4B0F-AB60-EEA16C67CCA3}" dt="2022-03-07T09:54:49.013" v="366"/>
          <ac:spMkLst>
            <pc:docMk/>
            <pc:sldMk cId="2468864861" sldId="256"/>
            <ac:spMk id="44" creationId="{9A38A42A-986D-490B-9584-E0C387D34FDD}"/>
          </ac:spMkLst>
        </pc:spChg>
        <pc:spChg chg="mod">
          <ac:chgData name="Sam Welch" userId="744f5962-0006-4478-98c0-959fc852ff43" providerId="ADAL" clId="{7CDA2C32-72A1-4B0F-AB60-EEA16C67CCA3}" dt="2022-03-07T09:54:49.013" v="366"/>
          <ac:spMkLst>
            <pc:docMk/>
            <pc:sldMk cId="2468864861" sldId="256"/>
            <ac:spMk id="45" creationId="{CF57B961-9574-4F67-A1ED-E6B0459F9842}"/>
          </ac:spMkLst>
        </pc:spChg>
        <pc:spChg chg="add mod">
          <ac:chgData name="Sam Welch" userId="744f5962-0006-4478-98c0-959fc852ff43" providerId="ADAL" clId="{7CDA2C32-72A1-4B0F-AB60-EEA16C67CCA3}" dt="2022-03-07T10:01:12.295" v="612" actId="164"/>
          <ac:spMkLst>
            <pc:docMk/>
            <pc:sldMk cId="2468864861" sldId="256"/>
            <ac:spMk id="46" creationId="{237CA62B-1AC0-4B6B-905F-491F517236F2}"/>
          </ac:spMkLst>
        </pc:spChg>
        <pc:spChg chg="add mod">
          <ac:chgData name="Sam Welch" userId="744f5962-0006-4478-98c0-959fc852ff43" providerId="ADAL" clId="{7CDA2C32-72A1-4B0F-AB60-EEA16C67CCA3}" dt="2022-03-07T10:02:08.053" v="639" actId="164"/>
          <ac:spMkLst>
            <pc:docMk/>
            <pc:sldMk cId="2468864861" sldId="256"/>
            <ac:spMk id="47" creationId="{E637058F-F2E7-4292-B0B3-D7E718969EAB}"/>
          </ac:spMkLst>
        </pc:spChg>
        <pc:spChg chg="add mod">
          <ac:chgData name="Sam Welch" userId="744f5962-0006-4478-98c0-959fc852ff43" providerId="ADAL" clId="{7CDA2C32-72A1-4B0F-AB60-EEA16C67CCA3}" dt="2022-03-07T10:01:23.814" v="615" actId="1076"/>
          <ac:spMkLst>
            <pc:docMk/>
            <pc:sldMk cId="2468864861" sldId="256"/>
            <ac:spMk id="48" creationId="{DB4D2B79-B760-4C0E-A602-797BB6E9B69B}"/>
          </ac:spMkLst>
        </pc:spChg>
        <pc:spChg chg="add mod">
          <ac:chgData name="Sam Welch" userId="744f5962-0006-4478-98c0-959fc852ff43" providerId="ADAL" clId="{7CDA2C32-72A1-4B0F-AB60-EEA16C67CCA3}" dt="2022-03-07T10:02:45.997" v="704" actId="164"/>
          <ac:spMkLst>
            <pc:docMk/>
            <pc:sldMk cId="2468864861" sldId="256"/>
            <ac:spMk id="49" creationId="{5EC2AB0B-FB01-4EAF-B125-1390B5623421}"/>
          </ac:spMkLst>
        </pc:spChg>
        <pc:grpChg chg="add mod">
          <ac:chgData name="Sam Welch" userId="744f5962-0006-4478-98c0-959fc852ff43" providerId="ADAL" clId="{7CDA2C32-72A1-4B0F-AB60-EEA16C67CCA3}" dt="2022-03-07T10:03:46.561" v="716" actId="1076"/>
          <ac:grpSpMkLst>
            <pc:docMk/>
            <pc:sldMk cId="2468864861" sldId="256"/>
            <ac:grpSpMk id="38" creationId="{DFC90677-FEF0-4403-8D31-5743C5724770}"/>
          </ac:grpSpMkLst>
        </pc:grpChg>
        <pc:grpChg chg="add mod">
          <ac:chgData name="Sam Welch" userId="744f5962-0006-4478-98c0-959fc852ff43" providerId="ADAL" clId="{7CDA2C32-72A1-4B0F-AB60-EEA16C67CCA3}" dt="2022-03-07T10:03:46.561" v="716" actId="1076"/>
          <ac:grpSpMkLst>
            <pc:docMk/>
            <pc:sldMk cId="2468864861" sldId="256"/>
            <ac:grpSpMk id="39" creationId="{BD5CEF78-FC7F-43C3-A9FD-F4E6A8E26E08}"/>
          </ac:grpSpMkLst>
        </pc:grpChg>
        <pc:grpChg chg="add mod">
          <ac:chgData name="Sam Welch" userId="744f5962-0006-4478-98c0-959fc852ff43" providerId="ADAL" clId="{7CDA2C32-72A1-4B0F-AB60-EEA16C67CCA3}" dt="2022-03-07T10:03:46.561" v="716" actId="1076"/>
          <ac:grpSpMkLst>
            <pc:docMk/>
            <pc:sldMk cId="2468864861" sldId="256"/>
            <ac:grpSpMk id="41" creationId="{085449E3-6AE5-451A-A2CB-8B0DE0E01CC3}"/>
          </ac:grpSpMkLst>
        </pc:grpChg>
        <pc:grpChg chg="add del mod">
          <ac:chgData name="Sam Welch" userId="744f5962-0006-4478-98c0-959fc852ff43" providerId="ADAL" clId="{7CDA2C32-72A1-4B0F-AB60-EEA16C67CCA3}" dt="2022-03-07T09:54:50.002" v="367"/>
          <ac:grpSpMkLst>
            <pc:docMk/>
            <pc:sldMk cId="2468864861" sldId="256"/>
            <ac:grpSpMk id="42" creationId="{1A318012-66DC-49AA-975E-38DD9C529637}"/>
          </ac:grpSpMkLst>
        </pc:grpChg>
        <pc:grpChg chg="add mod">
          <ac:chgData name="Sam Welch" userId="744f5962-0006-4478-98c0-959fc852ff43" providerId="ADAL" clId="{7CDA2C32-72A1-4B0F-AB60-EEA16C67CCA3}" dt="2022-03-07T10:03:46.561" v="716" actId="1076"/>
          <ac:grpSpMkLst>
            <pc:docMk/>
            <pc:sldMk cId="2468864861" sldId="256"/>
            <ac:grpSpMk id="50" creationId="{01EBC05E-C35E-4F48-9F71-19E34F2D9617}"/>
          </ac:grpSpMkLst>
        </pc:grpChg>
        <pc:grpChg chg="add mod">
          <ac:chgData name="Sam Welch" userId="744f5962-0006-4478-98c0-959fc852ff43" providerId="ADAL" clId="{7CDA2C32-72A1-4B0F-AB60-EEA16C67CCA3}" dt="2022-03-07T10:03:46.561" v="716" actId="1076"/>
          <ac:grpSpMkLst>
            <pc:docMk/>
            <pc:sldMk cId="2468864861" sldId="256"/>
            <ac:grpSpMk id="51" creationId="{4DC0916C-DCBD-4C8E-A897-0D9BD7C89AE7}"/>
          </ac:grpSpMkLst>
        </pc:grpChg>
        <pc:grpChg chg="add mod">
          <ac:chgData name="Sam Welch" userId="744f5962-0006-4478-98c0-959fc852ff43" providerId="ADAL" clId="{7CDA2C32-72A1-4B0F-AB60-EEA16C67CCA3}" dt="2022-03-07T10:03:46.561" v="716" actId="1076"/>
          <ac:grpSpMkLst>
            <pc:docMk/>
            <pc:sldMk cId="2468864861" sldId="256"/>
            <ac:grpSpMk id="52" creationId="{D8FC6629-1019-4980-8D9B-49C14BF4201B}"/>
          </ac:grpSpMkLst>
        </pc:grpChg>
        <pc:grpChg chg="add mod">
          <ac:chgData name="Sam Welch" userId="744f5962-0006-4478-98c0-959fc852ff43" providerId="ADAL" clId="{7CDA2C32-72A1-4B0F-AB60-EEA16C67CCA3}" dt="2022-03-07T10:03:46.561" v="716" actId="1076"/>
          <ac:grpSpMkLst>
            <pc:docMk/>
            <pc:sldMk cId="2468864861" sldId="256"/>
            <ac:grpSpMk id="53" creationId="{9A4658AF-9C47-4F4B-AF98-CEAFE721D85A}"/>
          </ac:grpSpMkLst>
        </pc:grpChg>
        <pc:grpChg chg="add mod">
          <ac:chgData name="Sam Welch" userId="744f5962-0006-4478-98c0-959fc852ff43" providerId="ADAL" clId="{7CDA2C32-72A1-4B0F-AB60-EEA16C67CCA3}" dt="2022-03-07T10:02:45.997" v="704" actId="164"/>
          <ac:grpSpMkLst>
            <pc:docMk/>
            <pc:sldMk cId="2468864861" sldId="256"/>
            <ac:grpSpMk id="54" creationId="{423DB4D3-0CA3-4BF8-AE03-FCBE864683D3}"/>
          </ac:grpSpMkLst>
        </pc:grpChg>
        <pc:grpChg chg="add mod">
          <ac:chgData name="Sam Welch" userId="744f5962-0006-4478-98c0-959fc852ff43" providerId="ADAL" clId="{7CDA2C32-72A1-4B0F-AB60-EEA16C67CCA3}" dt="2022-03-07T10:03:46.561" v="716" actId="1076"/>
          <ac:grpSpMkLst>
            <pc:docMk/>
            <pc:sldMk cId="2468864861" sldId="256"/>
            <ac:grpSpMk id="55" creationId="{7A21EF0A-F11D-479C-8571-763733EFAD80}"/>
          </ac:grpSpMkLst>
        </pc:grpChg>
        <pc:picChg chg="mod">
          <ac:chgData name="Sam Welch" userId="744f5962-0006-4478-98c0-959fc852ff43" providerId="ADAL" clId="{7CDA2C32-72A1-4B0F-AB60-EEA16C67CCA3}" dt="2022-03-07T10:07:01.550" v="725" actId="1076"/>
          <ac:picMkLst>
            <pc:docMk/>
            <pc:sldMk cId="2468864861" sldId="256"/>
            <ac:picMk id="5" creationId="{C16C9A63-14E1-4D2A-AE6C-C8621EDCBFF8}"/>
          </ac:picMkLst>
        </pc:picChg>
        <pc:picChg chg="mod">
          <ac:chgData name="Sam Welch" userId="744f5962-0006-4478-98c0-959fc852ff43" providerId="ADAL" clId="{7CDA2C32-72A1-4B0F-AB60-EEA16C67CCA3}" dt="2022-03-07T10:07:01.550" v="725" actId="1076"/>
          <ac:picMkLst>
            <pc:docMk/>
            <pc:sldMk cId="2468864861" sldId="256"/>
            <ac:picMk id="7" creationId="{04499B51-B8FC-46E1-98B2-EA795E35E90D}"/>
          </ac:picMkLst>
        </pc:picChg>
        <pc:picChg chg="del mod">
          <ac:chgData name="Sam Welch" userId="744f5962-0006-4478-98c0-959fc852ff43" providerId="ADAL" clId="{7CDA2C32-72A1-4B0F-AB60-EEA16C67CCA3}" dt="2022-03-07T10:06:57.280" v="724" actId="478"/>
          <ac:picMkLst>
            <pc:docMk/>
            <pc:sldMk cId="2468864861" sldId="256"/>
            <ac:picMk id="9" creationId="{DC92CAFD-BF50-4E27-AEBB-FA9C18942A27}"/>
          </ac:picMkLst>
        </pc:picChg>
        <pc:picChg chg="mod">
          <ac:chgData name="Sam Welch" userId="744f5962-0006-4478-98c0-959fc852ff43" providerId="ADAL" clId="{7CDA2C32-72A1-4B0F-AB60-EEA16C67CCA3}" dt="2022-03-07T10:07:01.550" v="725" actId="1076"/>
          <ac:picMkLst>
            <pc:docMk/>
            <pc:sldMk cId="2468864861" sldId="256"/>
            <ac:picMk id="11" creationId="{65FD355F-FE32-4BF0-8F0C-D07FDE828672}"/>
          </ac:picMkLst>
        </pc:picChg>
        <pc:picChg chg="mod">
          <ac:chgData name="Sam Welch" userId="744f5962-0006-4478-98c0-959fc852ff43" providerId="ADAL" clId="{7CDA2C32-72A1-4B0F-AB60-EEA16C67CCA3}" dt="2022-03-07T10:07:01.550" v="725" actId="1076"/>
          <ac:picMkLst>
            <pc:docMk/>
            <pc:sldMk cId="2468864861" sldId="256"/>
            <ac:picMk id="13" creationId="{39DA3B10-A545-4286-B05F-22A5C072952B}"/>
          </ac:picMkLst>
        </pc:picChg>
        <pc:picChg chg="del mod">
          <ac:chgData name="Sam Welch" userId="744f5962-0006-4478-98c0-959fc852ff43" providerId="ADAL" clId="{7CDA2C32-72A1-4B0F-AB60-EEA16C67CCA3}" dt="2022-03-07T10:06:42.647" v="718" actId="478"/>
          <ac:picMkLst>
            <pc:docMk/>
            <pc:sldMk cId="2468864861" sldId="256"/>
            <ac:picMk id="15" creationId="{49F33FF6-8DA5-4489-8833-E32AEA43A2AD}"/>
          </ac:picMkLst>
        </pc:picChg>
        <pc:cxnChg chg="mod">
          <ac:chgData name="Sam Welch" userId="744f5962-0006-4478-98c0-959fc852ff43" providerId="ADAL" clId="{7CDA2C32-72A1-4B0F-AB60-EEA16C67CCA3}" dt="2022-03-07T10:02:41.343" v="702" actId="164"/>
          <ac:cxnSpMkLst>
            <pc:docMk/>
            <pc:sldMk cId="2468864861" sldId="256"/>
            <ac:cxnSpMk id="31" creationId="{5FA53A74-FA4D-4B1E-A232-9968FDE397F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F8F5-0093-4624-9D5A-552EB6FA9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00218-2911-422F-9E82-4BEBD15BA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930F7-7D56-44D1-9143-25E8C09A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E7D-B6D8-4A98-BC72-C4454DF98024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AAD38-C39D-4227-AD49-C8CF24D5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9DBA0-A800-48D0-A229-2FBA3A57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AEFA-6A40-4792-A594-BC795A754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91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BB16-14AE-49F3-B1A6-E1EF0506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43A31-2B54-4195-A26C-7EA051073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286B-C337-4460-8C10-7839D11D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E7D-B6D8-4A98-BC72-C4454DF98024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1C41-6028-44F5-8982-1081BE16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5D8C2-293B-4844-BAA3-926DEE40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AEFA-6A40-4792-A594-BC795A754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87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AF210-E8B2-4466-915B-080566122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69F4F-4634-41B8-A133-627C5EFBA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3CA4-3DB8-4AE2-AFC2-5CEFA270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E7D-B6D8-4A98-BC72-C4454DF98024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B322-5CE7-42AD-9CA2-09584E7B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04A6-26AE-4E86-BAA1-F55DAB7B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AEFA-6A40-4792-A594-BC795A754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6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4AD4-8BFC-4666-A312-712B973B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6CFB-4699-43EA-A3A0-EF9330A0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7E599-570B-4E4F-AF96-FFAA51E8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E7D-B6D8-4A98-BC72-C4454DF98024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EF9BA-255A-446B-9D87-17200D83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5EDA3-8196-4E09-A171-214C6C6C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AEFA-6A40-4792-A594-BC795A754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53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C8FA-0D7F-4B35-9AB2-DB44D34F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0CE36-E13A-4A51-8680-B5E4CD3E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7A001-D1EC-49F6-B341-433E6570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E7D-B6D8-4A98-BC72-C4454DF98024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AA1CB-17E7-4135-B73F-8EDE4632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861C-7E36-4165-B3BD-FD9EAA9D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AEFA-6A40-4792-A594-BC795A754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74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8B7E-1B9C-4917-9248-99A801B9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A765-DD0A-4EFC-847A-E9D9F2321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E4A98-62C0-4E1D-A701-95206BED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9EADF-874E-48EB-B07F-805825F8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E7D-B6D8-4A98-BC72-C4454DF98024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62A51-BF5A-4911-958B-331B7633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97BC5-75A4-4116-AD2B-FC3CFB39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AEFA-6A40-4792-A594-BC795A754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87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15BF-BA54-4A88-8862-77F7BF20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97109-921F-4796-A689-51902CA92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4BEB9-B566-4AC7-A5F8-84574CB55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CEF6A-21AA-4979-AE2F-B19E39D20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5F65D-E03E-4C81-B6F7-97F0E637A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8531F-752A-43FE-BCEB-A12A8EC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E7D-B6D8-4A98-BC72-C4454DF98024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050DF-9171-47DA-93A3-649BB48F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A8C0E-4E23-4C73-B72F-79D324ED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AEFA-6A40-4792-A594-BC795A754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8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52E5-4B81-4A4A-8FB7-85944143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DAC93-A28D-4437-BA38-4F27839E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E7D-B6D8-4A98-BC72-C4454DF98024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A4F0F-7DD3-431F-B907-EEA58C72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7B460-547A-42A2-857D-C982DBC3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AEFA-6A40-4792-A594-BC795A754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90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C9217-E36F-43A6-AFB2-10685D3A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E7D-B6D8-4A98-BC72-C4454DF98024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484DD-1216-49FA-A286-ABE2705E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3A67E-0B37-4668-A00A-4125E8FC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AEFA-6A40-4792-A594-BC795A754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90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22C6-0337-4F5F-8C76-ABAD80B4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E142-F637-4F24-A0EB-BA628BDDD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207B6-AA42-4931-BF2C-92AD5A2F1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30883-1651-4317-B2ED-BC7B8353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E7D-B6D8-4A98-BC72-C4454DF98024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9BA42-4349-46B6-87E6-BD5AD2CD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AFF4A-53C4-4412-9B66-C96E1FDB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AEFA-6A40-4792-A594-BC795A754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27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F420-40A6-4B32-8866-5175A7C9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2C10D-45B6-4E0D-8CE7-494ED4825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18603-8448-4ED1-9FA1-8DFBF5FB2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EAFD0-0BE8-4125-972C-EB6D49B9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E7D-B6D8-4A98-BC72-C4454DF98024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12B6C-5936-4D15-9DE9-1A20C14B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6EEF-6639-4BFF-88A7-4DC447B8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AEFA-6A40-4792-A594-BC795A754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80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CF015-CB7D-4353-918C-3D734217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2034D-6AC3-4DB8-9829-27CF49824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95712-E39C-4FC0-864A-91637667D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0CE7D-B6D8-4A98-BC72-C4454DF98024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1101C-C048-47A8-A24F-0EC797244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E1844-AD67-4985-9F0E-6ED9796EC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BAEFA-6A40-4792-A594-BC795A754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21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6C9A63-14E1-4D2A-AE6C-C8621EDCB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737" y="3473376"/>
            <a:ext cx="2105319" cy="3143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99B51-B8FC-46E1-98B2-EA795E35E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540" y="3488570"/>
            <a:ext cx="2086266" cy="3181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FD355F-FE32-4BF0-8F0C-D07FDE828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720" y="203790"/>
            <a:ext cx="2048161" cy="31341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DA3B10-A545-4286-B05F-22A5C0729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0119" y="203790"/>
            <a:ext cx="2038635" cy="311511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85449E3-6AE5-451A-A2CB-8B0DE0E01CC3}"/>
              </a:ext>
            </a:extLst>
          </p:cNvPr>
          <p:cNvGrpSpPr/>
          <p:nvPr/>
        </p:nvGrpSpPr>
        <p:grpSpPr>
          <a:xfrm>
            <a:off x="136497" y="159645"/>
            <a:ext cx="7705351" cy="691375"/>
            <a:chOff x="136497" y="159645"/>
            <a:chExt cx="7705351" cy="69137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C46D1E-8FCE-41CF-BD22-E4A2FDD96043}"/>
                </a:ext>
              </a:extLst>
            </p:cNvPr>
            <p:cNvSpPr/>
            <p:nvPr/>
          </p:nvSpPr>
          <p:spPr>
            <a:xfrm>
              <a:off x="136497" y="159645"/>
              <a:ext cx="1263076" cy="69137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Ctrl + 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2C335E-10DA-4E81-8626-3574AF9275EB}"/>
                </a:ext>
              </a:extLst>
            </p:cNvPr>
            <p:cNvSpPr txBox="1"/>
            <p:nvPr/>
          </p:nvSpPr>
          <p:spPr>
            <a:xfrm>
              <a:off x="1678948" y="320666"/>
              <a:ext cx="1692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Discrete Chance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0241E73-0658-44A5-8EDE-1F757658C3DE}"/>
                </a:ext>
              </a:extLst>
            </p:cNvPr>
            <p:cNvSpPr txBox="1"/>
            <p:nvPr/>
          </p:nvSpPr>
          <p:spPr>
            <a:xfrm>
              <a:off x="4022202" y="345120"/>
              <a:ext cx="381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Binned probability distribution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5CEF78-FC7F-43C3-A9FD-F4E6A8E26E08}"/>
              </a:ext>
            </a:extLst>
          </p:cNvPr>
          <p:cNvGrpSpPr/>
          <p:nvPr/>
        </p:nvGrpSpPr>
        <p:grpSpPr>
          <a:xfrm>
            <a:off x="136497" y="1063532"/>
            <a:ext cx="7705351" cy="691375"/>
            <a:chOff x="136497" y="1014572"/>
            <a:chExt cx="7705351" cy="69137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601B4A7-7813-4075-89A9-6C506DFDC66E}"/>
                </a:ext>
              </a:extLst>
            </p:cNvPr>
            <p:cNvSpPr/>
            <p:nvPr/>
          </p:nvSpPr>
          <p:spPr>
            <a:xfrm>
              <a:off x="136497" y="1014572"/>
              <a:ext cx="1263076" cy="691375"/>
            </a:xfrm>
            <a:prstGeom prst="ellipse">
              <a:avLst/>
            </a:prstGeom>
            <a:solidFill>
              <a:srgbClr val="FFFF00"/>
            </a:solidFill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Ctrl + F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4B7FA5-DA41-434C-A173-1D6F71E89239}"/>
                </a:ext>
              </a:extLst>
            </p:cNvPr>
            <p:cNvSpPr txBox="1"/>
            <p:nvPr/>
          </p:nvSpPr>
          <p:spPr>
            <a:xfrm>
              <a:off x="1678948" y="1175593"/>
              <a:ext cx="20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Continuous Chance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2FE3DB-C319-4122-B038-F0E910A7233F}"/>
                </a:ext>
              </a:extLst>
            </p:cNvPr>
            <p:cNvSpPr txBox="1"/>
            <p:nvPr/>
          </p:nvSpPr>
          <p:spPr>
            <a:xfrm>
              <a:off x="4022202" y="1043696"/>
              <a:ext cx="38196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Gaussian probability distribution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Cannot be a parent to Discrete Chance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FC90677-FEF0-4403-8D31-5743C5724770}"/>
              </a:ext>
            </a:extLst>
          </p:cNvPr>
          <p:cNvGrpSpPr/>
          <p:nvPr/>
        </p:nvGrpSpPr>
        <p:grpSpPr>
          <a:xfrm>
            <a:off x="190756" y="6413275"/>
            <a:ext cx="8603981" cy="691375"/>
            <a:chOff x="366507" y="7194759"/>
            <a:chExt cx="8603981" cy="691375"/>
          </a:xfrm>
        </p:grpSpPr>
        <p:sp>
          <p:nvSpPr>
            <p:cNvPr id="20" name="Flowchart: Decision 19">
              <a:extLst>
                <a:ext uri="{FF2B5EF4-FFF2-40B4-BE49-F238E27FC236}">
                  <a16:creationId xmlns:a16="http://schemas.microsoft.com/office/drawing/2014/main" id="{3C351888-B1EC-4E6D-84F1-BFFCBA9A9C88}"/>
                </a:ext>
              </a:extLst>
            </p:cNvPr>
            <p:cNvSpPr/>
            <p:nvPr/>
          </p:nvSpPr>
          <p:spPr>
            <a:xfrm>
              <a:off x="366507" y="7194759"/>
              <a:ext cx="1263076" cy="691375"/>
            </a:xfrm>
            <a:prstGeom prst="flowChartDecision">
              <a:avLst/>
            </a:prstGeom>
            <a:solidFill>
              <a:srgbClr val="92D050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Ctrl + U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D4849F-D664-4489-A463-31C7AB26159B}"/>
                </a:ext>
              </a:extLst>
            </p:cNvPr>
            <p:cNvSpPr txBox="1"/>
            <p:nvPr/>
          </p:nvSpPr>
          <p:spPr>
            <a:xfrm>
              <a:off x="1908958" y="7301210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Utility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22AB1-ADA8-4753-A3C2-EA856D8B7CAF}"/>
                </a:ext>
              </a:extLst>
            </p:cNvPr>
            <p:cNvSpPr txBox="1"/>
            <p:nvPr/>
          </p:nvSpPr>
          <p:spPr>
            <a:xfrm>
              <a:off x="4181462" y="7248058"/>
              <a:ext cx="4789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Used in Limited Memory Influence Diagrams only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Specifies utility of configurations of parents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8FC6629-1019-4980-8D9B-49C14BF4201B}"/>
              </a:ext>
            </a:extLst>
          </p:cNvPr>
          <p:cNvGrpSpPr/>
          <p:nvPr/>
        </p:nvGrpSpPr>
        <p:grpSpPr>
          <a:xfrm>
            <a:off x="122829" y="1967419"/>
            <a:ext cx="7869326" cy="691375"/>
            <a:chOff x="122829" y="1898242"/>
            <a:chExt cx="7869326" cy="691375"/>
          </a:xfrm>
        </p:grpSpPr>
        <p:sp>
          <p:nvSpPr>
            <p:cNvPr id="22" name="Flowchart: Preparation 21">
              <a:extLst>
                <a:ext uri="{FF2B5EF4-FFF2-40B4-BE49-F238E27FC236}">
                  <a16:creationId xmlns:a16="http://schemas.microsoft.com/office/drawing/2014/main" id="{26727A5A-F89E-42D7-A645-7DBCD7DD92D0}"/>
                </a:ext>
              </a:extLst>
            </p:cNvPr>
            <p:cNvSpPr/>
            <p:nvPr/>
          </p:nvSpPr>
          <p:spPr>
            <a:xfrm>
              <a:off x="122829" y="1898242"/>
              <a:ext cx="1263076" cy="691375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Ctrl + 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81A2D7-DFE4-4825-90AC-235876E1CE96}"/>
                </a:ext>
              </a:extLst>
            </p:cNvPr>
            <p:cNvSpPr txBox="1"/>
            <p:nvPr/>
          </p:nvSpPr>
          <p:spPr>
            <a:xfrm>
              <a:off x="1665280" y="2059263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Function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0E30F7-01F2-40F7-A7CF-C16245DE18C6}"/>
                </a:ext>
              </a:extLst>
            </p:cNvPr>
            <p:cNvSpPr txBox="1"/>
            <p:nvPr/>
          </p:nvSpPr>
          <p:spPr>
            <a:xfrm>
              <a:off x="4022202" y="1951542"/>
              <a:ext cx="3969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Non-probabilistic function with Function, Boolean, Numbers or Continuous parents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1EBC05E-C35E-4F48-9F71-19E34F2D9617}"/>
              </a:ext>
            </a:extLst>
          </p:cNvPr>
          <p:cNvGrpSpPr/>
          <p:nvPr/>
        </p:nvGrpSpPr>
        <p:grpSpPr>
          <a:xfrm>
            <a:off x="274065" y="3775193"/>
            <a:ext cx="7718090" cy="830997"/>
            <a:chOff x="274065" y="3658987"/>
            <a:chExt cx="7718090" cy="83099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E7CB146-F4F6-4E37-86FB-07877DD65539}"/>
                </a:ext>
              </a:extLst>
            </p:cNvPr>
            <p:cNvSpPr/>
            <p:nvPr/>
          </p:nvSpPr>
          <p:spPr>
            <a:xfrm>
              <a:off x="274065" y="3796693"/>
              <a:ext cx="1029183" cy="55558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Ctrl + 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8F23036-C344-4125-B245-56DD659F84D4}"/>
                </a:ext>
              </a:extLst>
            </p:cNvPr>
            <p:cNvSpPr txBox="1"/>
            <p:nvPr/>
          </p:nvSpPr>
          <p:spPr>
            <a:xfrm>
              <a:off x="1699569" y="3889819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Instance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7CA62B-1AC0-4B6B-905F-491F517236F2}"/>
                </a:ext>
              </a:extLst>
            </p:cNvPr>
            <p:cNvSpPr txBox="1"/>
            <p:nvPr/>
          </p:nvSpPr>
          <p:spPr>
            <a:xfrm>
              <a:off x="4022202" y="3658987"/>
              <a:ext cx="39699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A container for a sub-network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Requires matched inputs/outputs with the same states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4658AF-9C47-4F4B-AF98-CEAFE721D85A}"/>
              </a:ext>
            </a:extLst>
          </p:cNvPr>
          <p:cNvGrpSpPr/>
          <p:nvPr/>
        </p:nvGrpSpPr>
        <p:grpSpPr>
          <a:xfrm>
            <a:off x="253444" y="4818702"/>
            <a:ext cx="7738710" cy="584775"/>
            <a:chOff x="253444" y="4716433"/>
            <a:chExt cx="7738710" cy="58477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D23D1E5-3C4B-4FE3-99D0-635654972A45}"/>
                </a:ext>
              </a:extLst>
            </p:cNvPr>
            <p:cNvSpPr/>
            <p:nvPr/>
          </p:nvSpPr>
          <p:spPr>
            <a:xfrm>
              <a:off x="253444" y="4731028"/>
              <a:ext cx="1029183" cy="555585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Ctrl + J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A4E353-794B-4BB7-A6B4-DA13680753B7}"/>
                </a:ext>
              </a:extLst>
            </p:cNvPr>
            <p:cNvSpPr txBox="1"/>
            <p:nvPr/>
          </p:nvSpPr>
          <p:spPr>
            <a:xfrm>
              <a:off x="1678948" y="482415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Decision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637058F-F2E7-4292-B0B3-D7E718969EAB}"/>
                </a:ext>
              </a:extLst>
            </p:cNvPr>
            <p:cNvSpPr txBox="1"/>
            <p:nvPr/>
          </p:nvSpPr>
          <p:spPr>
            <a:xfrm>
              <a:off x="4022201" y="4716433"/>
              <a:ext cx="3969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Represents a decision to be made by the user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DC0916C-DCBD-4C8E-A897-0D9BD7C89AE7}"/>
              </a:ext>
            </a:extLst>
          </p:cNvPr>
          <p:cNvGrpSpPr/>
          <p:nvPr/>
        </p:nvGrpSpPr>
        <p:grpSpPr>
          <a:xfrm>
            <a:off x="136497" y="2871306"/>
            <a:ext cx="7855658" cy="691375"/>
            <a:chOff x="136497" y="2788140"/>
            <a:chExt cx="7855658" cy="691375"/>
          </a:xfrm>
        </p:grpSpPr>
        <p:sp>
          <p:nvSpPr>
            <p:cNvPr id="24" name="Flowchart: Preparation 23">
              <a:extLst>
                <a:ext uri="{FF2B5EF4-FFF2-40B4-BE49-F238E27FC236}">
                  <a16:creationId xmlns:a16="http://schemas.microsoft.com/office/drawing/2014/main" id="{D8EBAF4A-005D-45F0-AAD6-0D79FB427734}"/>
                </a:ext>
              </a:extLst>
            </p:cNvPr>
            <p:cNvSpPr/>
            <p:nvPr/>
          </p:nvSpPr>
          <p:spPr>
            <a:xfrm>
              <a:off x="136497" y="2788140"/>
              <a:ext cx="1263076" cy="691375"/>
            </a:xfrm>
            <a:prstGeom prst="flowChartPreparation">
              <a:avLst/>
            </a:prstGeom>
            <a:solidFill>
              <a:srgbClr val="BAA9E9"/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Ctrl + I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F6D2D2-34FD-4BB3-AF96-5C0D4F1FD746}"/>
                </a:ext>
              </a:extLst>
            </p:cNvPr>
            <p:cNvSpPr txBox="1"/>
            <p:nvPr/>
          </p:nvSpPr>
          <p:spPr>
            <a:xfrm>
              <a:off x="1678948" y="2949161"/>
              <a:ext cx="1844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Discrete Function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4D2B79-B760-4C0E-A602-797BB6E9B69B}"/>
                </a:ext>
              </a:extLst>
            </p:cNvPr>
            <p:cNvSpPr txBox="1"/>
            <p:nvPr/>
          </p:nvSpPr>
          <p:spPr>
            <a:xfrm>
              <a:off x="4022202" y="2827823"/>
              <a:ext cx="3969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“a marginal distribution which can be a function of the values of the parents”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21EF0A-F11D-479C-8571-763733EFAD80}"/>
              </a:ext>
            </a:extLst>
          </p:cNvPr>
          <p:cNvGrpSpPr/>
          <p:nvPr/>
        </p:nvGrpSpPr>
        <p:grpSpPr>
          <a:xfrm>
            <a:off x="253444" y="5615989"/>
            <a:ext cx="7722220" cy="584775"/>
            <a:chOff x="253444" y="6145194"/>
            <a:chExt cx="7722220" cy="58477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23DB4D3-0CA3-4BF8-AE03-FCBE864683D3}"/>
                </a:ext>
              </a:extLst>
            </p:cNvPr>
            <p:cNvGrpSpPr/>
            <p:nvPr/>
          </p:nvGrpSpPr>
          <p:grpSpPr>
            <a:xfrm>
              <a:off x="253444" y="6252915"/>
              <a:ext cx="1197290" cy="369332"/>
              <a:chOff x="253444" y="6252916"/>
              <a:chExt cx="1197290" cy="369332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FA53A74-FA4D-4B1E-A232-9968FDE39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444" y="6612118"/>
                <a:ext cx="1197290" cy="101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E5A69B7-1F45-4E3E-A106-E8CF2039AEE0}"/>
                  </a:ext>
                </a:extLst>
              </p:cNvPr>
              <p:cNvSpPr txBox="1"/>
              <p:nvPr/>
            </p:nvSpPr>
            <p:spPr>
              <a:xfrm>
                <a:off x="366507" y="6252916"/>
                <a:ext cx="885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Ctrl + G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FF0B01-9402-4E0D-AFB2-47912DC87924}"/>
                </a:ext>
              </a:extLst>
            </p:cNvPr>
            <p:cNvSpPr txBox="1"/>
            <p:nvPr/>
          </p:nvSpPr>
          <p:spPr>
            <a:xfrm>
              <a:off x="1678948" y="6252915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Link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C2AB0B-FB01-4EAF-B125-1390B5623421}"/>
                </a:ext>
              </a:extLst>
            </p:cNvPr>
            <p:cNvSpPr txBox="1"/>
            <p:nvPr/>
          </p:nvSpPr>
          <p:spPr>
            <a:xfrm>
              <a:off x="4005711" y="6145194"/>
              <a:ext cx="3969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A causal link between nodes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Other utility and information uses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86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Welch</dc:creator>
  <cp:lastModifiedBy>Sam Welch</cp:lastModifiedBy>
  <cp:revision>1</cp:revision>
  <dcterms:created xsi:type="dcterms:W3CDTF">2022-03-07T09:24:59Z</dcterms:created>
  <dcterms:modified xsi:type="dcterms:W3CDTF">2022-03-07T10:07:02Z</dcterms:modified>
</cp:coreProperties>
</file>