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47FFF7-CA86-41FB-AD46-A16434699164}" v="1" dt="2022-10-09T09:04:19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>
        <p:scale>
          <a:sx n="150" d="100"/>
          <a:sy n="150" d="100"/>
        </p:scale>
        <p:origin x="31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Welch" userId="346ebfb30976329f" providerId="LiveId" clId="{DA47FFF7-CA86-41FB-AD46-A16434699164}"/>
    <pc:docChg chg="modSld">
      <pc:chgData name="Sam Welch" userId="346ebfb30976329f" providerId="LiveId" clId="{DA47FFF7-CA86-41FB-AD46-A16434699164}" dt="2022-10-09T09:04:37.863" v="5" actId="1076"/>
      <pc:docMkLst>
        <pc:docMk/>
      </pc:docMkLst>
      <pc:sldChg chg="addSp modSp mod">
        <pc:chgData name="Sam Welch" userId="346ebfb30976329f" providerId="LiveId" clId="{DA47FFF7-CA86-41FB-AD46-A16434699164}" dt="2022-10-09T09:04:37.863" v="5" actId="1076"/>
        <pc:sldMkLst>
          <pc:docMk/>
          <pc:sldMk cId="3089424377" sldId="256"/>
        </pc:sldMkLst>
        <pc:spChg chg="add mod">
          <ac:chgData name="Sam Welch" userId="346ebfb30976329f" providerId="LiveId" clId="{DA47FFF7-CA86-41FB-AD46-A16434699164}" dt="2022-10-09T09:04:37.863" v="5" actId="1076"/>
          <ac:spMkLst>
            <pc:docMk/>
            <pc:sldMk cId="3089424377" sldId="256"/>
            <ac:spMk id="3" creationId="{B36F890C-2908-D2AF-71E4-2E57A04B2B9A}"/>
          </ac:spMkLst>
        </pc:spChg>
        <pc:cxnChg chg="mod">
          <ac:chgData name="Sam Welch" userId="346ebfb30976329f" providerId="LiveId" clId="{DA47FFF7-CA86-41FB-AD46-A16434699164}" dt="2022-10-09T09:04:37.863" v="5" actId="1076"/>
          <ac:cxnSpMkLst>
            <pc:docMk/>
            <pc:sldMk cId="3089424377" sldId="256"/>
            <ac:cxnSpMk id="24" creationId="{02733F48-81FC-E78D-C8E5-0BD9A7D848A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CA7BA-1D53-71BA-10C3-ADE1072D0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67CD6-967D-B244-D0C0-FB6CD2FFD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634FC-F6DC-ECF8-AE62-B54D7111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7C6B-57C4-464C-B86F-666AA19BBCB2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8EC2A-F2AD-FD95-D524-ED3FF69D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460F1-65F1-E976-AAD8-7618A89E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C1B3-32F4-4A6E-B708-EB62A6D3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92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79A24-04BC-0DA2-F339-AB4EBFBC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1A53F-D790-8069-BAAA-83CAB4038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457B9-C6E2-5E07-CBD7-1BFB46DA2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7C6B-57C4-464C-B86F-666AA19BBCB2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37B86-890B-0ABB-1E71-AEE176396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999BA-2CE5-E40C-4A10-F605DF43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C1B3-32F4-4A6E-B708-EB62A6D3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27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4ADEDF-C56F-8DF2-1198-EEE98410D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9DA5F-0D47-E9D2-13A5-B852BD8D5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065EA-62FB-8C6B-4C7A-097FD8A9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7C6B-57C4-464C-B86F-666AA19BBCB2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1DFCE-E829-823E-BD0B-8362E6692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90359-82DB-2F51-5D9B-7287A499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C1B3-32F4-4A6E-B708-EB62A6D3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38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7C5F5-F24F-DD72-D797-56254D19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496CB-4BAA-028C-AA48-225317FB9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8607E-5D48-B124-77A8-6D6AF8B0D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7C6B-57C4-464C-B86F-666AA19BBCB2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56C51-1CA2-7F14-B008-6B6C9E1E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87BD8-DBAB-8D00-2D40-114B0C449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C1B3-32F4-4A6E-B708-EB62A6D3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63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2FE5-0D76-A844-649C-C5F812722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5056E-5EED-7867-B805-062798349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0ACDA-9418-3027-CF28-19394C91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7C6B-57C4-464C-B86F-666AA19BBCB2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775BA-2B4F-F316-6D22-B6784595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405A2-1572-3B56-84A2-CFDE34E9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C1B3-32F4-4A6E-B708-EB62A6D3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86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5D6C7-F6DF-87F7-63A2-6E5DC0909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A918C-8F9E-2655-B9EF-5F745A4AB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5A1B6-ACBB-7C48-0D7E-ADCFB8547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835D0-E65F-081B-EA2A-D7C578175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7C6B-57C4-464C-B86F-666AA19BBCB2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AAF5B-66A8-7AD3-C4C6-AB2CFCBB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9DD75-D807-7958-29D7-9E31AF56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C1B3-32F4-4A6E-B708-EB62A6D3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40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04AEE-81F1-F794-A75E-E237D9D09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683A1-B2C0-BB7E-D7F2-BB03E008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D9F43-A016-C0C0-DC48-209B622F5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941D15-C38D-FD1C-0962-E4A569C851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4D6F80-E605-3E21-27D1-919B43899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C3E7EE-DE8C-E543-F75C-47C78BE5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7C6B-57C4-464C-B86F-666AA19BBCB2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5AC477-7805-7110-5828-9C8ED841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28746-5070-28BB-EC86-D7C714CD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C1B3-32F4-4A6E-B708-EB62A6D3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03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F1355-E3FF-E8FA-D07B-CE4528F8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CA2C69-2397-BF1C-AF31-6774E2AA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7C6B-57C4-464C-B86F-666AA19BBCB2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6FD467-22C0-069A-CA4C-C30350151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73FFC-3081-BCA1-C75A-686D4807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C1B3-32F4-4A6E-B708-EB62A6D3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80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909C1-1909-5F03-B5A2-574744BB0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7C6B-57C4-464C-B86F-666AA19BBCB2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C94AE-122B-9D7B-27AD-60728983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CC5E4-6EFD-FE11-19CF-9EC5570A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C1B3-32F4-4A6E-B708-EB62A6D3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37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2FD8-85F2-176C-CA1E-4EB9C07A9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F3841-7C3B-8A9C-31B7-9800A6CAC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4648F-07DC-BB90-9220-ED41D0968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858C8-4A92-6633-ABCC-EDBDB24D4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7C6B-57C4-464C-B86F-666AA19BBCB2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170CD-DD3E-6D6A-9D26-F758557A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9CDF7-7EE2-DCEA-613A-090AF7A0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C1B3-32F4-4A6E-B708-EB62A6D3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80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09213-7560-4AFA-B25C-B4E357434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DE99D-B75D-8B02-C184-5D0591DB7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7FFA6-A214-0727-8351-38AD6D21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B1F35-5A89-93F5-E97B-FAAC1D451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7C6B-57C4-464C-B86F-666AA19BBCB2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3C964-5ABC-86A3-D521-CF0618C18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4CA43-DF69-3EC2-C4BB-8922BC54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8C1B3-32F4-4A6E-B708-EB62A6D3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18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A86DE5-B70E-30BE-215B-1AD1FAF7D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1B902-81CE-D6B4-DE25-4E8943E85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889BD-9163-D343-E29A-82C7C17C6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37C6B-57C4-464C-B86F-666AA19BBCB2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2FE5B-AA6D-4AD3-7241-B5294BAC7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FE746-7B44-7402-96C2-A4EBDC870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8C1B3-32F4-4A6E-B708-EB62A6D36E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8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013292-F37A-92A6-973E-0A3F2A6F47B5}"/>
              </a:ext>
            </a:extLst>
          </p:cNvPr>
          <p:cNvSpPr/>
          <p:nvPr/>
        </p:nvSpPr>
        <p:spPr>
          <a:xfrm>
            <a:off x="249045" y="468350"/>
            <a:ext cx="3675259" cy="2129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9D256E-BA34-113A-0075-B23C8A422ADA}"/>
              </a:ext>
            </a:extLst>
          </p:cNvPr>
          <p:cNvSpPr/>
          <p:nvPr/>
        </p:nvSpPr>
        <p:spPr>
          <a:xfrm>
            <a:off x="4252796" y="468350"/>
            <a:ext cx="3675259" cy="2129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496C16-4FAE-CF4F-8F00-AA09D0C4B902}"/>
              </a:ext>
            </a:extLst>
          </p:cNvPr>
          <p:cNvSpPr/>
          <p:nvPr/>
        </p:nvSpPr>
        <p:spPr>
          <a:xfrm>
            <a:off x="8256546" y="468349"/>
            <a:ext cx="3675259" cy="2129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27908F-73D0-A249-C2C6-FAD0023DE128}"/>
              </a:ext>
            </a:extLst>
          </p:cNvPr>
          <p:cNvSpPr txBox="1"/>
          <p:nvPr/>
        </p:nvSpPr>
        <p:spPr>
          <a:xfrm>
            <a:off x="260195" y="99017"/>
            <a:ext cx="814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Spatial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4CB846-BA01-9F54-6C0B-7DAB58BBF1BC}"/>
              </a:ext>
            </a:extLst>
          </p:cNvPr>
          <p:cNvSpPr txBox="1"/>
          <p:nvPr/>
        </p:nvSpPr>
        <p:spPr>
          <a:xfrm>
            <a:off x="8204601" y="137373"/>
            <a:ext cx="105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Temporal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B3F769-0432-AC2E-FE4F-06DD147EE7AA}"/>
              </a:ext>
            </a:extLst>
          </p:cNvPr>
          <p:cNvSpPr txBox="1"/>
          <p:nvPr/>
        </p:nvSpPr>
        <p:spPr>
          <a:xfrm>
            <a:off x="4252795" y="119973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Scenario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07EA45D-0FA8-7AC8-E8C1-36F136D9ED3A}"/>
              </a:ext>
            </a:extLst>
          </p:cNvPr>
          <p:cNvSpPr/>
          <p:nvPr/>
        </p:nvSpPr>
        <p:spPr>
          <a:xfrm>
            <a:off x="8336704" y="522519"/>
            <a:ext cx="811492" cy="611017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dirty="0"/>
              <a:t>Year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89E9D74-C87F-890A-650C-D048B0F5FEF3}"/>
              </a:ext>
            </a:extLst>
          </p:cNvPr>
          <p:cNvSpPr/>
          <p:nvPr/>
        </p:nvSpPr>
        <p:spPr>
          <a:xfrm>
            <a:off x="1680928" y="604371"/>
            <a:ext cx="811492" cy="611017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dirty="0"/>
              <a:t>County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C1616F-15CD-F1A6-E290-E59F871F7B28}"/>
              </a:ext>
            </a:extLst>
          </p:cNvPr>
          <p:cNvSpPr/>
          <p:nvPr/>
        </p:nvSpPr>
        <p:spPr>
          <a:xfrm>
            <a:off x="318878" y="930652"/>
            <a:ext cx="811492" cy="6110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dirty="0"/>
              <a:t>Pop_</a:t>
            </a:r>
          </a:p>
          <a:p>
            <a:pPr algn="ctr"/>
            <a:r>
              <a:rPr lang="en-GB" dirty="0"/>
              <a:t>Share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E84042B-DF9E-ED36-A002-9189A702FEFC}"/>
              </a:ext>
            </a:extLst>
          </p:cNvPr>
          <p:cNvSpPr/>
          <p:nvPr/>
        </p:nvSpPr>
        <p:spPr>
          <a:xfrm>
            <a:off x="3328671" y="917734"/>
            <a:ext cx="811492" cy="6110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dirty="0"/>
              <a:t>WW_</a:t>
            </a:r>
          </a:p>
          <a:p>
            <a:pPr algn="ctr"/>
            <a:r>
              <a:rPr lang="en-GB" dirty="0"/>
              <a:t>Prod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4348674-F24F-DE8F-C0ED-4F82846D664D}"/>
              </a:ext>
            </a:extLst>
          </p:cNvPr>
          <p:cNvSpPr/>
          <p:nvPr/>
        </p:nvSpPr>
        <p:spPr>
          <a:xfrm>
            <a:off x="7043925" y="1312950"/>
            <a:ext cx="811492" cy="6110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dirty="0"/>
              <a:t>Pop_</a:t>
            </a:r>
          </a:p>
          <a:p>
            <a:pPr algn="ctr"/>
            <a:r>
              <a:rPr lang="en-GB" dirty="0"/>
              <a:t>Total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99B9A16-A568-9F14-7160-84502AD82470}"/>
              </a:ext>
            </a:extLst>
          </p:cNvPr>
          <p:cNvSpPr/>
          <p:nvPr/>
        </p:nvSpPr>
        <p:spPr>
          <a:xfrm>
            <a:off x="6279098" y="522520"/>
            <a:ext cx="811492" cy="611017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dirty="0"/>
              <a:t>Pop_</a:t>
            </a:r>
          </a:p>
          <a:p>
            <a:pPr algn="ctr"/>
            <a:r>
              <a:rPr lang="en-GB" dirty="0"/>
              <a:t>Scen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E474BC-3852-D1A5-F53F-5479C236FBE8}"/>
              </a:ext>
            </a:extLst>
          </p:cNvPr>
          <p:cNvCxnSpPr>
            <a:stCxn id="11" idx="3"/>
            <a:endCxn id="17" idx="7"/>
          </p:cNvCxnSpPr>
          <p:nvPr/>
        </p:nvCxnSpPr>
        <p:spPr>
          <a:xfrm flipH="1">
            <a:off x="7736577" y="1044055"/>
            <a:ext cx="718967" cy="35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83D60A-D5ED-9613-25B9-4236A20FCE71}"/>
              </a:ext>
            </a:extLst>
          </p:cNvPr>
          <p:cNvCxnSpPr>
            <a:stCxn id="18" idx="5"/>
            <a:endCxn id="17" idx="0"/>
          </p:cNvCxnSpPr>
          <p:nvPr/>
        </p:nvCxnSpPr>
        <p:spPr>
          <a:xfrm>
            <a:off x="6971750" y="1044056"/>
            <a:ext cx="477921" cy="268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4832F1D-EEB9-FED1-A131-60EC96C3C12E}"/>
              </a:ext>
            </a:extLst>
          </p:cNvPr>
          <p:cNvSpPr/>
          <p:nvPr/>
        </p:nvSpPr>
        <p:spPr>
          <a:xfrm>
            <a:off x="1074329" y="3726797"/>
            <a:ext cx="811492" cy="6110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dirty="0"/>
              <a:t>Sales_</a:t>
            </a:r>
          </a:p>
          <a:p>
            <a:pPr algn="ctr"/>
            <a:r>
              <a:rPr lang="en-GB" dirty="0"/>
              <a:t>kg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733F48-81FC-E78D-C8E5-0BD9A7D848AC}"/>
              </a:ext>
            </a:extLst>
          </p:cNvPr>
          <p:cNvCxnSpPr>
            <a:cxnSpLocks/>
            <a:stCxn id="17" idx="3"/>
            <a:endCxn id="3" idx="7"/>
          </p:cNvCxnSpPr>
          <p:nvPr/>
        </p:nvCxnSpPr>
        <p:spPr>
          <a:xfrm flipH="1">
            <a:off x="2431696" y="1834486"/>
            <a:ext cx="4731069" cy="145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9A83C21-1DB9-3720-2FEE-28F76639093D}"/>
              </a:ext>
            </a:extLst>
          </p:cNvPr>
          <p:cNvSpPr/>
          <p:nvPr/>
        </p:nvSpPr>
        <p:spPr>
          <a:xfrm>
            <a:off x="249044" y="3048466"/>
            <a:ext cx="11682761" cy="2129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34AAC2-D06A-6EFE-E8EC-97B2A552BFFB}"/>
              </a:ext>
            </a:extLst>
          </p:cNvPr>
          <p:cNvSpPr txBox="1"/>
          <p:nvPr/>
        </p:nvSpPr>
        <p:spPr>
          <a:xfrm>
            <a:off x="260195" y="2701596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API 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757BB3D-3C8F-5123-E33D-343DCB81FCAD}"/>
              </a:ext>
            </a:extLst>
          </p:cNvPr>
          <p:cNvSpPr/>
          <p:nvPr/>
        </p:nvSpPr>
        <p:spPr>
          <a:xfrm>
            <a:off x="2592265" y="3726797"/>
            <a:ext cx="811492" cy="6110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dirty="0" err="1"/>
              <a:t>PEC_inf</a:t>
            </a:r>
            <a:endParaRPr lang="en-GB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4FDC784-5599-990B-1CC2-B2A62A17F9DD}"/>
              </a:ext>
            </a:extLst>
          </p:cNvPr>
          <p:cNvCxnSpPr>
            <a:cxnSpLocks/>
            <a:stCxn id="23" idx="6"/>
            <a:endCxn id="30" idx="2"/>
          </p:cNvCxnSpPr>
          <p:nvPr/>
        </p:nvCxnSpPr>
        <p:spPr>
          <a:xfrm>
            <a:off x="1885821" y="4032306"/>
            <a:ext cx="706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0699C75-0026-820B-FF79-8A48817B0197}"/>
              </a:ext>
            </a:extLst>
          </p:cNvPr>
          <p:cNvCxnSpPr>
            <a:cxnSpLocks/>
            <a:stCxn id="16" idx="4"/>
            <a:endCxn id="30" idx="0"/>
          </p:cNvCxnSpPr>
          <p:nvPr/>
        </p:nvCxnSpPr>
        <p:spPr>
          <a:xfrm flipH="1">
            <a:off x="2998011" y="1528751"/>
            <a:ext cx="736406" cy="2198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164F54-13FA-903F-4936-360426DB0550}"/>
              </a:ext>
            </a:extLst>
          </p:cNvPr>
          <p:cNvCxnSpPr>
            <a:cxnSpLocks/>
            <a:stCxn id="14" idx="5"/>
            <a:endCxn id="16" idx="1"/>
          </p:cNvCxnSpPr>
          <p:nvPr/>
        </p:nvCxnSpPr>
        <p:spPr>
          <a:xfrm flipV="1">
            <a:off x="2373580" y="1007215"/>
            <a:ext cx="1073931" cy="118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2267899-30A6-75FF-DB70-B2A4738C1914}"/>
              </a:ext>
            </a:extLst>
          </p:cNvPr>
          <p:cNvCxnSpPr>
            <a:cxnSpLocks/>
            <a:stCxn id="14" idx="3"/>
            <a:endCxn id="15" idx="6"/>
          </p:cNvCxnSpPr>
          <p:nvPr/>
        </p:nvCxnSpPr>
        <p:spPr>
          <a:xfrm flipH="1">
            <a:off x="1130370" y="1125907"/>
            <a:ext cx="669398" cy="110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B5A04A6-6BFC-0067-0BA6-A00B40CA4221}"/>
              </a:ext>
            </a:extLst>
          </p:cNvPr>
          <p:cNvSpPr/>
          <p:nvPr/>
        </p:nvSpPr>
        <p:spPr>
          <a:xfrm>
            <a:off x="346148" y="1873116"/>
            <a:ext cx="811492" cy="6110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dirty="0"/>
              <a:t>WWT_</a:t>
            </a:r>
          </a:p>
          <a:p>
            <a:pPr algn="ctr"/>
            <a:r>
              <a:rPr lang="en-GB" dirty="0"/>
              <a:t>0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D96BFE4-759D-CA91-D47B-6C70C0856801}"/>
              </a:ext>
            </a:extLst>
          </p:cNvPr>
          <p:cNvSpPr/>
          <p:nvPr/>
        </p:nvSpPr>
        <p:spPr>
          <a:xfrm>
            <a:off x="1378772" y="1922832"/>
            <a:ext cx="811492" cy="6110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dirty="0"/>
              <a:t>WWT_</a:t>
            </a:r>
          </a:p>
          <a:p>
            <a:pPr algn="ctr"/>
            <a:r>
              <a:rPr lang="en-GB" dirty="0"/>
              <a:t>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C532A5A-C6BD-70DB-5D49-E6B9A353D2EE}"/>
              </a:ext>
            </a:extLst>
          </p:cNvPr>
          <p:cNvSpPr/>
          <p:nvPr/>
        </p:nvSpPr>
        <p:spPr>
          <a:xfrm>
            <a:off x="2307340" y="1865256"/>
            <a:ext cx="811492" cy="6110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dirty="0"/>
              <a:t>WWT_</a:t>
            </a:r>
          </a:p>
          <a:p>
            <a:pPr algn="ctr"/>
            <a:r>
              <a:rPr lang="en-GB" dirty="0"/>
              <a:t>2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7016619-2022-8AB9-EB8D-5891571B7F73}"/>
              </a:ext>
            </a:extLst>
          </p:cNvPr>
          <p:cNvCxnSpPr>
            <a:cxnSpLocks/>
            <a:stCxn id="14" idx="4"/>
            <a:endCxn id="43" idx="0"/>
          </p:cNvCxnSpPr>
          <p:nvPr/>
        </p:nvCxnSpPr>
        <p:spPr>
          <a:xfrm flipH="1">
            <a:off x="751894" y="1215388"/>
            <a:ext cx="1334780" cy="657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90EA453-4F6C-73EE-6E97-38CD00F4759E}"/>
              </a:ext>
            </a:extLst>
          </p:cNvPr>
          <p:cNvCxnSpPr>
            <a:cxnSpLocks/>
            <a:stCxn id="14" idx="4"/>
            <a:endCxn id="44" idx="0"/>
          </p:cNvCxnSpPr>
          <p:nvPr/>
        </p:nvCxnSpPr>
        <p:spPr>
          <a:xfrm flipH="1">
            <a:off x="1784518" y="1215388"/>
            <a:ext cx="302156" cy="707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A471CEE-57E3-13BD-26CB-0E4EEB6E6409}"/>
              </a:ext>
            </a:extLst>
          </p:cNvPr>
          <p:cNvCxnSpPr>
            <a:cxnSpLocks/>
            <a:stCxn id="14" idx="4"/>
            <a:endCxn id="45" idx="0"/>
          </p:cNvCxnSpPr>
          <p:nvPr/>
        </p:nvCxnSpPr>
        <p:spPr>
          <a:xfrm>
            <a:off x="2086674" y="1215388"/>
            <a:ext cx="626412" cy="64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9B03F51-5893-B790-3D84-2C1AB481DF3B}"/>
              </a:ext>
            </a:extLst>
          </p:cNvPr>
          <p:cNvCxnSpPr>
            <a:cxnSpLocks/>
            <a:stCxn id="15" idx="4"/>
            <a:endCxn id="23" idx="0"/>
          </p:cNvCxnSpPr>
          <p:nvPr/>
        </p:nvCxnSpPr>
        <p:spPr>
          <a:xfrm>
            <a:off x="724624" y="1541669"/>
            <a:ext cx="755451" cy="2185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6379CEEE-305F-9EE4-DB93-349809CB0499}"/>
              </a:ext>
            </a:extLst>
          </p:cNvPr>
          <p:cNvSpPr/>
          <p:nvPr/>
        </p:nvSpPr>
        <p:spPr>
          <a:xfrm>
            <a:off x="292466" y="3131203"/>
            <a:ext cx="811492" cy="6110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dirty="0"/>
              <a:t>Sales_</a:t>
            </a:r>
          </a:p>
          <a:p>
            <a:pPr algn="ctr"/>
            <a:r>
              <a:rPr lang="en-GB" dirty="0" err="1"/>
              <a:t>coeff</a:t>
            </a:r>
            <a:endParaRPr lang="en-GB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85AC0CD-B1BD-227E-7DF1-89CD420784AF}"/>
              </a:ext>
            </a:extLst>
          </p:cNvPr>
          <p:cNvSpPr/>
          <p:nvPr/>
        </p:nvSpPr>
        <p:spPr>
          <a:xfrm>
            <a:off x="318878" y="4379175"/>
            <a:ext cx="811492" cy="6110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dirty="0"/>
              <a:t>Sales_</a:t>
            </a:r>
          </a:p>
          <a:p>
            <a:pPr algn="ctr"/>
            <a:r>
              <a:rPr lang="en-GB" dirty="0"/>
              <a:t>inter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081C4C7-A866-4C4B-9AB9-6833D4727F63}"/>
              </a:ext>
            </a:extLst>
          </p:cNvPr>
          <p:cNvCxnSpPr>
            <a:cxnSpLocks/>
            <a:stCxn id="65" idx="5"/>
            <a:endCxn id="23" idx="1"/>
          </p:cNvCxnSpPr>
          <p:nvPr/>
        </p:nvCxnSpPr>
        <p:spPr>
          <a:xfrm>
            <a:off x="985118" y="3652739"/>
            <a:ext cx="208051" cy="163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230C005-4D9B-0DE8-C8C2-FA4A656F0B31}"/>
              </a:ext>
            </a:extLst>
          </p:cNvPr>
          <p:cNvCxnSpPr>
            <a:cxnSpLocks/>
            <a:stCxn id="66" idx="7"/>
            <a:endCxn id="23" idx="3"/>
          </p:cNvCxnSpPr>
          <p:nvPr/>
        </p:nvCxnSpPr>
        <p:spPr>
          <a:xfrm flipV="1">
            <a:off x="1011530" y="4248333"/>
            <a:ext cx="181639" cy="220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E890346B-6727-96D2-1CA8-68275F74AE48}"/>
              </a:ext>
            </a:extLst>
          </p:cNvPr>
          <p:cNvSpPr/>
          <p:nvPr/>
        </p:nvSpPr>
        <p:spPr>
          <a:xfrm>
            <a:off x="3977569" y="3722685"/>
            <a:ext cx="811492" cy="6110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dirty="0" err="1"/>
              <a:t>PEC_eff</a:t>
            </a:r>
            <a:endParaRPr lang="en-GB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453560D-E3D0-258C-F02A-C94C44F80E96}"/>
              </a:ext>
            </a:extLst>
          </p:cNvPr>
          <p:cNvCxnSpPr>
            <a:cxnSpLocks/>
            <a:stCxn id="45" idx="4"/>
            <a:endCxn id="73" idx="0"/>
          </p:cNvCxnSpPr>
          <p:nvPr/>
        </p:nvCxnSpPr>
        <p:spPr>
          <a:xfrm>
            <a:off x="2713086" y="2476273"/>
            <a:ext cx="1670229" cy="124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6064511-1FB3-472A-6640-FBE23C2D931B}"/>
              </a:ext>
            </a:extLst>
          </p:cNvPr>
          <p:cNvCxnSpPr>
            <a:cxnSpLocks/>
            <a:stCxn id="44" idx="5"/>
            <a:endCxn id="73" idx="0"/>
          </p:cNvCxnSpPr>
          <p:nvPr/>
        </p:nvCxnSpPr>
        <p:spPr>
          <a:xfrm>
            <a:off x="2071424" y="2444368"/>
            <a:ext cx="2311891" cy="1278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3DEF0B3-76FD-A795-66D3-5BE6A017EC40}"/>
              </a:ext>
            </a:extLst>
          </p:cNvPr>
          <p:cNvCxnSpPr>
            <a:cxnSpLocks/>
            <a:stCxn id="43" idx="4"/>
            <a:endCxn id="73" idx="0"/>
          </p:cNvCxnSpPr>
          <p:nvPr/>
        </p:nvCxnSpPr>
        <p:spPr>
          <a:xfrm>
            <a:off x="751894" y="2484133"/>
            <a:ext cx="3631421" cy="123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84E6E93-FBA4-6513-FE51-8002C0E1EF4F}"/>
              </a:ext>
            </a:extLst>
          </p:cNvPr>
          <p:cNvCxnSpPr>
            <a:cxnSpLocks/>
            <a:stCxn id="30" idx="6"/>
            <a:endCxn id="73" idx="2"/>
          </p:cNvCxnSpPr>
          <p:nvPr/>
        </p:nvCxnSpPr>
        <p:spPr>
          <a:xfrm flipV="1">
            <a:off x="3403757" y="4028194"/>
            <a:ext cx="573812" cy="4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16974305-4D87-8CF3-168F-90C998B90624}"/>
              </a:ext>
            </a:extLst>
          </p:cNvPr>
          <p:cNvSpPr/>
          <p:nvPr/>
        </p:nvSpPr>
        <p:spPr>
          <a:xfrm>
            <a:off x="5955502" y="3719878"/>
            <a:ext cx="811492" cy="6110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dirty="0"/>
              <a:t>PEC_SW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140C24A-EA64-6DE0-9BB8-E7E6F7B8CFDD}"/>
              </a:ext>
            </a:extLst>
          </p:cNvPr>
          <p:cNvSpPr/>
          <p:nvPr/>
        </p:nvSpPr>
        <p:spPr>
          <a:xfrm>
            <a:off x="3216402" y="1841515"/>
            <a:ext cx="811492" cy="6110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dirty="0"/>
              <a:t>DF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E2C7C75-6FB2-1E39-0C8B-872DE6084DEF}"/>
              </a:ext>
            </a:extLst>
          </p:cNvPr>
          <p:cNvCxnSpPr>
            <a:cxnSpLocks/>
            <a:stCxn id="73" idx="6"/>
            <a:endCxn id="88" idx="2"/>
          </p:cNvCxnSpPr>
          <p:nvPr/>
        </p:nvCxnSpPr>
        <p:spPr>
          <a:xfrm flipV="1">
            <a:off x="4789061" y="4025387"/>
            <a:ext cx="1166441" cy="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5A1190D-53F6-238C-CB45-2F41CE24B3CD}"/>
              </a:ext>
            </a:extLst>
          </p:cNvPr>
          <p:cNvCxnSpPr>
            <a:cxnSpLocks/>
            <a:stCxn id="89" idx="4"/>
            <a:endCxn id="88" idx="2"/>
          </p:cNvCxnSpPr>
          <p:nvPr/>
        </p:nvCxnSpPr>
        <p:spPr>
          <a:xfrm>
            <a:off x="3622148" y="2452532"/>
            <a:ext cx="2333354" cy="1572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C5F7B19-952A-EC2D-6B18-3E3AE5F43386}"/>
              </a:ext>
            </a:extLst>
          </p:cNvPr>
          <p:cNvCxnSpPr>
            <a:cxnSpLocks/>
            <a:stCxn id="14" idx="5"/>
            <a:endCxn id="89" idx="1"/>
          </p:cNvCxnSpPr>
          <p:nvPr/>
        </p:nvCxnSpPr>
        <p:spPr>
          <a:xfrm>
            <a:off x="2373580" y="1125907"/>
            <a:ext cx="961662" cy="805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F83F0C66-04D1-9A96-AEF7-858671929D92}"/>
              </a:ext>
            </a:extLst>
          </p:cNvPr>
          <p:cNvSpPr/>
          <p:nvPr/>
        </p:nvSpPr>
        <p:spPr>
          <a:xfrm>
            <a:off x="5133505" y="869763"/>
            <a:ext cx="811492" cy="611017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dirty="0"/>
              <a:t>WWT_</a:t>
            </a:r>
          </a:p>
          <a:p>
            <a:pPr algn="ctr"/>
            <a:r>
              <a:rPr lang="en-GB" dirty="0"/>
              <a:t>Scen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95B1B84-35C2-1544-C088-E8434B0D3921}"/>
              </a:ext>
            </a:extLst>
          </p:cNvPr>
          <p:cNvCxnSpPr>
            <a:cxnSpLocks/>
            <a:stCxn id="108" idx="2"/>
            <a:endCxn id="45" idx="0"/>
          </p:cNvCxnSpPr>
          <p:nvPr/>
        </p:nvCxnSpPr>
        <p:spPr>
          <a:xfrm flipH="1">
            <a:off x="2713086" y="1175272"/>
            <a:ext cx="2420419" cy="689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ABE2179-95CA-3987-E231-5765BE880B6A}"/>
              </a:ext>
            </a:extLst>
          </p:cNvPr>
          <p:cNvCxnSpPr>
            <a:cxnSpLocks/>
            <a:stCxn id="108" idx="2"/>
            <a:endCxn id="44" idx="7"/>
          </p:cNvCxnSpPr>
          <p:nvPr/>
        </p:nvCxnSpPr>
        <p:spPr>
          <a:xfrm flipH="1">
            <a:off x="2071424" y="1175272"/>
            <a:ext cx="3062081" cy="83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3936B65-6EA5-3490-E4EA-2CE67E677F17}"/>
              </a:ext>
            </a:extLst>
          </p:cNvPr>
          <p:cNvCxnSpPr>
            <a:cxnSpLocks/>
            <a:stCxn id="108" idx="2"/>
            <a:endCxn id="43" idx="7"/>
          </p:cNvCxnSpPr>
          <p:nvPr/>
        </p:nvCxnSpPr>
        <p:spPr>
          <a:xfrm flipH="1">
            <a:off x="1038800" y="1175272"/>
            <a:ext cx="4094705" cy="787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40B6BE65-5877-C502-2BE8-F297D72E2EB7}"/>
              </a:ext>
            </a:extLst>
          </p:cNvPr>
          <p:cNvSpPr/>
          <p:nvPr/>
        </p:nvSpPr>
        <p:spPr>
          <a:xfrm>
            <a:off x="7492308" y="3719877"/>
            <a:ext cx="811492" cy="6110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dirty="0"/>
              <a:t>RQ_FW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F6446F7-256B-1AD9-34CC-5BA0A1DBAE74}"/>
              </a:ext>
            </a:extLst>
          </p:cNvPr>
          <p:cNvCxnSpPr>
            <a:cxnSpLocks/>
            <a:stCxn id="88" idx="6"/>
            <a:endCxn id="125" idx="2"/>
          </p:cNvCxnSpPr>
          <p:nvPr/>
        </p:nvCxnSpPr>
        <p:spPr>
          <a:xfrm flipV="1">
            <a:off x="6766994" y="4025386"/>
            <a:ext cx="7253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45DBDBD4-687A-EB1A-1067-9164825C1B92}"/>
              </a:ext>
            </a:extLst>
          </p:cNvPr>
          <p:cNvSpPr/>
          <p:nvPr/>
        </p:nvSpPr>
        <p:spPr>
          <a:xfrm>
            <a:off x="6716197" y="3083154"/>
            <a:ext cx="811492" cy="6110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dirty="0"/>
              <a:t>PNEC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B3ED385-3B7E-AD41-45DA-400A47938E1D}"/>
              </a:ext>
            </a:extLst>
          </p:cNvPr>
          <p:cNvCxnSpPr>
            <a:cxnSpLocks/>
            <a:stCxn id="130" idx="5"/>
            <a:endCxn id="125" idx="1"/>
          </p:cNvCxnSpPr>
          <p:nvPr/>
        </p:nvCxnSpPr>
        <p:spPr>
          <a:xfrm>
            <a:off x="7408849" y="3604690"/>
            <a:ext cx="202299" cy="20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5406B15B-3AAE-2C10-2454-B20964EAA1FC}"/>
              </a:ext>
            </a:extLst>
          </p:cNvPr>
          <p:cNvSpPr/>
          <p:nvPr/>
        </p:nvSpPr>
        <p:spPr>
          <a:xfrm>
            <a:off x="4119140" y="1921160"/>
            <a:ext cx="811492" cy="61101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dirty="0"/>
              <a:t>RW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1CDBCD0-3451-CF9B-D300-FE4E64F9187C}"/>
              </a:ext>
            </a:extLst>
          </p:cNvPr>
          <p:cNvCxnSpPr>
            <a:cxnSpLocks/>
            <a:stCxn id="14" idx="5"/>
            <a:endCxn id="134" idx="1"/>
          </p:cNvCxnSpPr>
          <p:nvPr/>
        </p:nvCxnSpPr>
        <p:spPr>
          <a:xfrm>
            <a:off x="2373580" y="1125907"/>
            <a:ext cx="1864400" cy="88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B36F890C-2908-D2AF-71E4-2E57A04B2B9A}"/>
              </a:ext>
            </a:extLst>
          </p:cNvPr>
          <p:cNvSpPr/>
          <p:nvPr/>
        </p:nvSpPr>
        <p:spPr>
          <a:xfrm>
            <a:off x="1739044" y="3198341"/>
            <a:ext cx="811492" cy="611017"/>
          </a:xfrm>
          <a:prstGeom prst="ellips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GB" dirty="0"/>
              <a:t>Pop_</a:t>
            </a:r>
          </a:p>
          <a:p>
            <a:pPr algn="ctr"/>
            <a:r>
              <a:rPr lang="en-GB" dirty="0"/>
              <a:t>Total</a:t>
            </a:r>
          </a:p>
        </p:txBody>
      </p:sp>
    </p:spTree>
    <p:extLst>
      <p:ext uri="{BB962C8B-B14F-4D97-AF65-F5344CB8AC3E}">
        <p14:creationId xmlns:p14="http://schemas.microsoft.com/office/powerpoint/2010/main" val="308942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Welch</dc:creator>
  <cp:lastModifiedBy>Sam Welch</cp:lastModifiedBy>
  <cp:revision>1</cp:revision>
  <dcterms:created xsi:type="dcterms:W3CDTF">2022-10-07T09:12:27Z</dcterms:created>
  <dcterms:modified xsi:type="dcterms:W3CDTF">2022-10-09T09:04:44Z</dcterms:modified>
</cp:coreProperties>
</file>